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C42BC-8B87-44B3-924F-F76E517A0481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12DC29-A89B-4C0B-B10E-29AE4F141791}">
      <dgm:prSet phldrT="[Текст]"/>
      <dgm:spPr/>
      <dgm:t>
        <a:bodyPr/>
        <a:lstStyle/>
        <a:p>
          <a:r>
            <a:rPr lang="ru-RU" b="1" dirty="0" smtClean="0"/>
            <a:t>Документы на возмещение затрат</a:t>
          </a:r>
          <a:endParaRPr lang="ru-RU" b="1" dirty="0"/>
        </a:p>
      </dgm:t>
    </dgm:pt>
    <dgm:pt modelId="{891AF845-FAFD-4803-93D9-E371815193FC}" type="parTrans" cxnId="{E470798C-4F09-476B-A36D-861F396600C8}">
      <dgm:prSet/>
      <dgm:spPr/>
      <dgm:t>
        <a:bodyPr/>
        <a:lstStyle/>
        <a:p>
          <a:endParaRPr lang="ru-RU"/>
        </a:p>
      </dgm:t>
    </dgm:pt>
    <dgm:pt modelId="{9E2755A6-C822-4357-9647-B589F297AF60}" type="sibTrans" cxnId="{E470798C-4F09-476B-A36D-861F396600C8}">
      <dgm:prSet/>
      <dgm:spPr/>
      <dgm:t>
        <a:bodyPr/>
        <a:lstStyle/>
        <a:p>
          <a:endParaRPr lang="ru-RU"/>
        </a:p>
      </dgm:t>
    </dgm:pt>
    <dgm:pt modelId="{55DB1F4A-E9EF-4C71-AA1C-2D86F76E4D36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en-US" dirty="0" smtClean="0"/>
            <a:t>I</a:t>
          </a:r>
          <a:endParaRPr lang="ru-RU" dirty="0" smtClean="0"/>
        </a:p>
        <a:p>
          <a:r>
            <a:rPr lang="ru-RU" dirty="0" smtClean="0"/>
            <a:t>Договор с Фондом ЦПП об участии в мероприятии</a:t>
          </a:r>
          <a:endParaRPr lang="ru-RU" dirty="0"/>
        </a:p>
      </dgm:t>
    </dgm:pt>
    <dgm:pt modelId="{ACBA230E-F95E-40B0-943E-52E9804D0257}" type="parTrans" cxnId="{8B8DEDA5-DA16-4920-BFCF-E534BDBAAACA}">
      <dgm:prSet/>
      <dgm:spPr/>
      <dgm:t>
        <a:bodyPr/>
        <a:lstStyle/>
        <a:p>
          <a:endParaRPr lang="ru-RU"/>
        </a:p>
      </dgm:t>
    </dgm:pt>
    <dgm:pt modelId="{666798B2-3466-4A70-A43B-5CE198D6A7C8}" type="sibTrans" cxnId="{8B8DEDA5-DA16-4920-BFCF-E534BDBAAACA}">
      <dgm:prSet/>
      <dgm:spPr/>
      <dgm:t>
        <a:bodyPr/>
        <a:lstStyle/>
        <a:p>
          <a:endParaRPr lang="ru-RU"/>
        </a:p>
      </dgm:t>
    </dgm:pt>
    <dgm:pt modelId="{B12F1C60-EA83-40FE-BB50-7B902483CC58}">
      <dgm:prSet phldrT="[Текст]"/>
      <dgm:spPr/>
      <dgm:t>
        <a:bodyPr/>
        <a:lstStyle/>
        <a:p>
          <a:r>
            <a:rPr lang="en-US" dirty="0" smtClean="0"/>
            <a:t>II</a:t>
          </a:r>
        </a:p>
        <a:p>
          <a:r>
            <a:rPr lang="ru-RU" dirty="0" smtClean="0"/>
            <a:t>Заверенные копии документов, подтверждающие участие в мероприятии (договор, акт, ПП, кассовый/товарный чек и т.д.)</a:t>
          </a:r>
          <a:endParaRPr lang="ru-RU" dirty="0"/>
        </a:p>
      </dgm:t>
    </dgm:pt>
    <dgm:pt modelId="{8D6F80F2-D352-4205-8CFF-918C0FD668AE}" type="parTrans" cxnId="{33396550-19F3-4703-B0B3-C4F4F5AD30E2}">
      <dgm:prSet/>
      <dgm:spPr/>
      <dgm:t>
        <a:bodyPr/>
        <a:lstStyle/>
        <a:p>
          <a:endParaRPr lang="ru-RU"/>
        </a:p>
      </dgm:t>
    </dgm:pt>
    <dgm:pt modelId="{E5796380-F9EB-443F-B88A-8651C322FEAE}" type="sibTrans" cxnId="{33396550-19F3-4703-B0B3-C4F4F5AD30E2}">
      <dgm:prSet/>
      <dgm:spPr/>
      <dgm:t>
        <a:bodyPr/>
        <a:lstStyle/>
        <a:p>
          <a:endParaRPr lang="ru-RU"/>
        </a:p>
      </dgm:t>
    </dgm:pt>
    <dgm:pt modelId="{2B3F15CC-AE49-4275-A18C-7ECBEBAF6FB5}">
      <dgm:prSet phldrT="[Текст]"/>
      <dgm:spPr/>
      <dgm:t>
        <a:bodyPr/>
        <a:lstStyle/>
        <a:p>
          <a:r>
            <a:rPr lang="en-US" dirty="0" smtClean="0"/>
            <a:t>III</a:t>
          </a:r>
        </a:p>
        <a:p>
          <a:r>
            <a:rPr lang="ru-RU" dirty="0" smtClean="0"/>
            <a:t>Реестр лиц, принявших участие в мероприятии, заверенный подписью и печатью (по форме Фонда ЦПП) </a:t>
          </a:r>
          <a:endParaRPr lang="ru-RU" dirty="0"/>
        </a:p>
      </dgm:t>
    </dgm:pt>
    <dgm:pt modelId="{05F14C28-C6AC-4982-AFD2-6749A86140B9}" type="parTrans" cxnId="{05AC7D7F-8814-43FD-A6C0-ADC101F26C58}">
      <dgm:prSet/>
      <dgm:spPr/>
      <dgm:t>
        <a:bodyPr/>
        <a:lstStyle/>
        <a:p>
          <a:endParaRPr lang="ru-RU"/>
        </a:p>
      </dgm:t>
    </dgm:pt>
    <dgm:pt modelId="{0D73708E-CC5F-4267-9CFA-02F356B16CC8}" type="sibTrans" cxnId="{05AC7D7F-8814-43FD-A6C0-ADC101F26C58}">
      <dgm:prSet/>
      <dgm:spPr/>
      <dgm:t>
        <a:bodyPr/>
        <a:lstStyle/>
        <a:p>
          <a:endParaRPr lang="ru-RU"/>
        </a:p>
      </dgm:t>
    </dgm:pt>
    <dgm:pt modelId="{AD1FD5A8-B0C0-40DA-A497-76961CC4F244}">
      <dgm:prSet phldrT="[Текст]"/>
      <dgm:spPr/>
      <dgm:t>
        <a:bodyPr/>
        <a:lstStyle/>
        <a:p>
          <a:r>
            <a:rPr lang="en-US" dirty="0" smtClean="0"/>
            <a:t>IV</a:t>
          </a:r>
        </a:p>
        <a:p>
          <a:r>
            <a:rPr lang="ru-RU" dirty="0" smtClean="0"/>
            <a:t>Акт оказанных услуг </a:t>
          </a:r>
        </a:p>
        <a:p>
          <a:r>
            <a:rPr lang="ru-RU" dirty="0" smtClean="0"/>
            <a:t>с Фондом ЦПП</a:t>
          </a:r>
          <a:endParaRPr lang="ru-RU" dirty="0"/>
        </a:p>
      </dgm:t>
    </dgm:pt>
    <dgm:pt modelId="{CBAB457B-3D11-4DD5-A505-520C58443CD2}" type="parTrans" cxnId="{E0551F5F-7478-44CC-81B1-DC1991AEF90D}">
      <dgm:prSet/>
      <dgm:spPr/>
      <dgm:t>
        <a:bodyPr/>
        <a:lstStyle/>
        <a:p>
          <a:endParaRPr lang="ru-RU"/>
        </a:p>
      </dgm:t>
    </dgm:pt>
    <dgm:pt modelId="{009843FF-3880-4C59-9580-423315438A0A}" type="sibTrans" cxnId="{E0551F5F-7478-44CC-81B1-DC1991AEF90D}">
      <dgm:prSet/>
      <dgm:spPr/>
      <dgm:t>
        <a:bodyPr/>
        <a:lstStyle/>
        <a:p>
          <a:endParaRPr lang="ru-RU"/>
        </a:p>
      </dgm:t>
    </dgm:pt>
    <dgm:pt modelId="{2DA3CF79-681A-4048-981B-B21F16B82127}" type="pres">
      <dgm:prSet presAssocID="{EA4C42BC-8B87-44B3-924F-F76E517A048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77C83C-896E-493B-A3E3-6AC169D0A4F4}" type="pres">
      <dgm:prSet presAssocID="{EA4C42BC-8B87-44B3-924F-F76E517A0481}" presName="matrix" presStyleCnt="0"/>
      <dgm:spPr/>
    </dgm:pt>
    <dgm:pt modelId="{90610E80-B459-47C6-BB05-6BC24FA47000}" type="pres">
      <dgm:prSet presAssocID="{EA4C42BC-8B87-44B3-924F-F76E517A0481}" presName="tile1" presStyleLbl="node1" presStyleIdx="0" presStyleCnt="4"/>
      <dgm:spPr/>
      <dgm:t>
        <a:bodyPr/>
        <a:lstStyle/>
        <a:p>
          <a:endParaRPr lang="ru-RU"/>
        </a:p>
      </dgm:t>
    </dgm:pt>
    <dgm:pt modelId="{10C9020D-B7A4-4C92-85B9-D82A5ACC7BBB}" type="pres">
      <dgm:prSet presAssocID="{EA4C42BC-8B87-44B3-924F-F76E517A048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9C02B-3B77-47CD-92BF-B4188898AA71}" type="pres">
      <dgm:prSet presAssocID="{EA4C42BC-8B87-44B3-924F-F76E517A0481}" presName="tile2" presStyleLbl="node1" presStyleIdx="1" presStyleCnt="4"/>
      <dgm:spPr/>
      <dgm:t>
        <a:bodyPr/>
        <a:lstStyle/>
        <a:p>
          <a:endParaRPr lang="ru-RU"/>
        </a:p>
      </dgm:t>
    </dgm:pt>
    <dgm:pt modelId="{23CA14B4-7101-4B32-A9A6-0CCBF4BE1BAE}" type="pres">
      <dgm:prSet presAssocID="{EA4C42BC-8B87-44B3-924F-F76E517A048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4E6B4-E4C8-41FE-B28A-AB3F50D70558}" type="pres">
      <dgm:prSet presAssocID="{EA4C42BC-8B87-44B3-924F-F76E517A0481}" presName="tile3" presStyleLbl="node1" presStyleIdx="2" presStyleCnt="4"/>
      <dgm:spPr/>
      <dgm:t>
        <a:bodyPr/>
        <a:lstStyle/>
        <a:p>
          <a:endParaRPr lang="ru-RU"/>
        </a:p>
      </dgm:t>
    </dgm:pt>
    <dgm:pt modelId="{2FF74222-CE08-4188-B0FD-6E7B992CED1B}" type="pres">
      <dgm:prSet presAssocID="{EA4C42BC-8B87-44B3-924F-F76E517A048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D9635-FB69-4864-8637-046859B19323}" type="pres">
      <dgm:prSet presAssocID="{EA4C42BC-8B87-44B3-924F-F76E517A0481}" presName="tile4" presStyleLbl="node1" presStyleIdx="3" presStyleCnt="4"/>
      <dgm:spPr/>
      <dgm:t>
        <a:bodyPr/>
        <a:lstStyle/>
        <a:p>
          <a:endParaRPr lang="ru-RU"/>
        </a:p>
      </dgm:t>
    </dgm:pt>
    <dgm:pt modelId="{1CDE972F-AE51-4C07-89F6-AF93D106ED37}" type="pres">
      <dgm:prSet presAssocID="{EA4C42BC-8B87-44B3-924F-F76E517A048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84E26-C8E9-4434-BE8C-F022A060E04B}" type="pres">
      <dgm:prSet presAssocID="{EA4C42BC-8B87-44B3-924F-F76E517A0481}" presName="centerTile" presStyleLbl="fgShp" presStyleIdx="0" presStyleCnt="1" custScaleX="132076" custScaleY="1111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51F5F-7478-44CC-81B1-DC1991AEF90D}" srcId="{EB12DC29-A89B-4C0B-B10E-29AE4F141791}" destId="{AD1FD5A8-B0C0-40DA-A497-76961CC4F244}" srcOrd="3" destOrd="0" parTransId="{CBAB457B-3D11-4DD5-A505-520C58443CD2}" sibTransId="{009843FF-3880-4C59-9580-423315438A0A}"/>
    <dgm:cxn modelId="{3A35498E-B853-4C77-9AF8-22E6E879FB68}" type="presOf" srcId="{55DB1F4A-E9EF-4C71-AA1C-2D86F76E4D36}" destId="{10C9020D-B7A4-4C92-85B9-D82A5ACC7BBB}" srcOrd="1" destOrd="0" presId="urn:microsoft.com/office/officeart/2005/8/layout/matrix1"/>
    <dgm:cxn modelId="{8B8DEDA5-DA16-4920-BFCF-E534BDBAAACA}" srcId="{EB12DC29-A89B-4C0B-B10E-29AE4F141791}" destId="{55DB1F4A-E9EF-4C71-AA1C-2D86F76E4D36}" srcOrd="0" destOrd="0" parTransId="{ACBA230E-F95E-40B0-943E-52E9804D0257}" sibTransId="{666798B2-3466-4A70-A43B-5CE198D6A7C8}"/>
    <dgm:cxn modelId="{32CC4A26-1D86-4B98-99BD-0910025C2EAF}" type="presOf" srcId="{B12F1C60-EA83-40FE-BB50-7B902483CC58}" destId="{C719C02B-3B77-47CD-92BF-B4188898AA71}" srcOrd="0" destOrd="0" presId="urn:microsoft.com/office/officeart/2005/8/layout/matrix1"/>
    <dgm:cxn modelId="{05AC7D7F-8814-43FD-A6C0-ADC101F26C58}" srcId="{EB12DC29-A89B-4C0B-B10E-29AE4F141791}" destId="{2B3F15CC-AE49-4275-A18C-7ECBEBAF6FB5}" srcOrd="2" destOrd="0" parTransId="{05F14C28-C6AC-4982-AFD2-6749A86140B9}" sibTransId="{0D73708E-CC5F-4267-9CFA-02F356B16CC8}"/>
    <dgm:cxn modelId="{22FF40FB-3A89-4B31-9B57-16A54611FFCE}" type="presOf" srcId="{EA4C42BC-8B87-44B3-924F-F76E517A0481}" destId="{2DA3CF79-681A-4048-981B-B21F16B82127}" srcOrd="0" destOrd="0" presId="urn:microsoft.com/office/officeart/2005/8/layout/matrix1"/>
    <dgm:cxn modelId="{BDF7563F-3F1F-4A63-B583-80667C86871E}" type="presOf" srcId="{EB12DC29-A89B-4C0B-B10E-29AE4F141791}" destId="{48B84E26-C8E9-4434-BE8C-F022A060E04B}" srcOrd="0" destOrd="0" presId="urn:microsoft.com/office/officeart/2005/8/layout/matrix1"/>
    <dgm:cxn modelId="{A47D88C2-4219-4D41-8BD6-93052D2BED3D}" type="presOf" srcId="{AD1FD5A8-B0C0-40DA-A497-76961CC4F244}" destId="{1CDE972F-AE51-4C07-89F6-AF93D106ED37}" srcOrd="1" destOrd="0" presId="urn:microsoft.com/office/officeart/2005/8/layout/matrix1"/>
    <dgm:cxn modelId="{1116EB10-6DC9-4461-AAB6-BEB9C2287420}" type="presOf" srcId="{55DB1F4A-E9EF-4C71-AA1C-2D86F76E4D36}" destId="{90610E80-B459-47C6-BB05-6BC24FA47000}" srcOrd="0" destOrd="0" presId="urn:microsoft.com/office/officeart/2005/8/layout/matrix1"/>
    <dgm:cxn modelId="{19BAD64B-48C3-4718-95AB-85C0E3B1C55F}" type="presOf" srcId="{2B3F15CC-AE49-4275-A18C-7ECBEBAF6FB5}" destId="{2FF74222-CE08-4188-B0FD-6E7B992CED1B}" srcOrd="1" destOrd="0" presId="urn:microsoft.com/office/officeart/2005/8/layout/matrix1"/>
    <dgm:cxn modelId="{00B3FC18-E636-4593-8A4F-CCB291B3EFBF}" type="presOf" srcId="{2B3F15CC-AE49-4275-A18C-7ECBEBAF6FB5}" destId="{6A94E6B4-E4C8-41FE-B28A-AB3F50D70558}" srcOrd="0" destOrd="0" presId="urn:microsoft.com/office/officeart/2005/8/layout/matrix1"/>
    <dgm:cxn modelId="{E470798C-4F09-476B-A36D-861F396600C8}" srcId="{EA4C42BC-8B87-44B3-924F-F76E517A0481}" destId="{EB12DC29-A89B-4C0B-B10E-29AE4F141791}" srcOrd="0" destOrd="0" parTransId="{891AF845-FAFD-4803-93D9-E371815193FC}" sibTransId="{9E2755A6-C822-4357-9647-B589F297AF60}"/>
    <dgm:cxn modelId="{1F9735DD-F3A3-4924-A05F-ED8A8FD5D69C}" type="presOf" srcId="{AD1FD5A8-B0C0-40DA-A497-76961CC4F244}" destId="{783D9635-FB69-4864-8637-046859B19323}" srcOrd="0" destOrd="0" presId="urn:microsoft.com/office/officeart/2005/8/layout/matrix1"/>
    <dgm:cxn modelId="{33396550-19F3-4703-B0B3-C4F4F5AD30E2}" srcId="{EB12DC29-A89B-4C0B-B10E-29AE4F141791}" destId="{B12F1C60-EA83-40FE-BB50-7B902483CC58}" srcOrd="1" destOrd="0" parTransId="{8D6F80F2-D352-4205-8CFF-918C0FD668AE}" sibTransId="{E5796380-F9EB-443F-B88A-8651C322FEAE}"/>
    <dgm:cxn modelId="{9ED773F6-F16D-41B7-AE2D-E1DE577A8A88}" type="presOf" srcId="{B12F1C60-EA83-40FE-BB50-7B902483CC58}" destId="{23CA14B4-7101-4B32-A9A6-0CCBF4BE1BAE}" srcOrd="1" destOrd="0" presId="urn:microsoft.com/office/officeart/2005/8/layout/matrix1"/>
    <dgm:cxn modelId="{731C3246-8E02-4BCF-9D09-9677BD55EC2D}" type="presParOf" srcId="{2DA3CF79-681A-4048-981B-B21F16B82127}" destId="{BF77C83C-896E-493B-A3E3-6AC169D0A4F4}" srcOrd="0" destOrd="0" presId="urn:microsoft.com/office/officeart/2005/8/layout/matrix1"/>
    <dgm:cxn modelId="{1839D878-CCA8-4D50-AA6B-1349402FF53F}" type="presParOf" srcId="{BF77C83C-896E-493B-A3E3-6AC169D0A4F4}" destId="{90610E80-B459-47C6-BB05-6BC24FA47000}" srcOrd="0" destOrd="0" presId="urn:microsoft.com/office/officeart/2005/8/layout/matrix1"/>
    <dgm:cxn modelId="{ADADB8CF-7206-4C5E-BADE-31DFB3B46BA3}" type="presParOf" srcId="{BF77C83C-896E-493B-A3E3-6AC169D0A4F4}" destId="{10C9020D-B7A4-4C92-85B9-D82A5ACC7BBB}" srcOrd="1" destOrd="0" presId="urn:microsoft.com/office/officeart/2005/8/layout/matrix1"/>
    <dgm:cxn modelId="{3B6B8930-B809-40E7-AC99-35B700C94AB8}" type="presParOf" srcId="{BF77C83C-896E-493B-A3E3-6AC169D0A4F4}" destId="{C719C02B-3B77-47CD-92BF-B4188898AA71}" srcOrd="2" destOrd="0" presId="urn:microsoft.com/office/officeart/2005/8/layout/matrix1"/>
    <dgm:cxn modelId="{E5C9B9A4-2491-4C4B-8459-AF554E5DE5C7}" type="presParOf" srcId="{BF77C83C-896E-493B-A3E3-6AC169D0A4F4}" destId="{23CA14B4-7101-4B32-A9A6-0CCBF4BE1BAE}" srcOrd="3" destOrd="0" presId="urn:microsoft.com/office/officeart/2005/8/layout/matrix1"/>
    <dgm:cxn modelId="{8E8BDF1A-837C-409C-A89C-7269C2B5A4DD}" type="presParOf" srcId="{BF77C83C-896E-493B-A3E3-6AC169D0A4F4}" destId="{6A94E6B4-E4C8-41FE-B28A-AB3F50D70558}" srcOrd="4" destOrd="0" presId="urn:microsoft.com/office/officeart/2005/8/layout/matrix1"/>
    <dgm:cxn modelId="{A7FFC2F5-2ECE-423A-AE70-C11BCFC78A9B}" type="presParOf" srcId="{BF77C83C-896E-493B-A3E3-6AC169D0A4F4}" destId="{2FF74222-CE08-4188-B0FD-6E7B992CED1B}" srcOrd="5" destOrd="0" presId="urn:microsoft.com/office/officeart/2005/8/layout/matrix1"/>
    <dgm:cxn modelId="{F3BA1CCD-3362-4110-BD4A-04CABB55EBAB}" type="presParOf" srcId="{BF77C83C-896E-493B-A3E3-6AC169D0A4F4}" destId="{783D9635-FB69-4864-8637-046859B19323}" srcOrd="6" destOrd="0" presId="urn:microsoft.com/office/officeart/2005/8/layout/matrix1"/>
    <dgm:cxn modelId="{BD132812-9AE0-49FD-A58E-42EFAA836C60}" type="presParOf" srcId="{BF77C83C-896E-493B-A3E3-6AC169D0A4F4}" destId="{1CDE972F-AE51-4C07-89F6-AF93D106ED37}" srcOrd="7" destOrd="0" presId="urn:microsoft.com/office/officeart/2005/8/layout/matrix1"/>
    <dgm:cxn modelId="{6584AE7D-3F02-44ED-B097-89CD4C15DE3C}" type="presParOf" srcId="{2DA3CF79-681A-4048-981B-B21F16B82127}" destId="{48B84E26-C8E9-4434-BE8C-F022A060E04B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0008D-F312-4C44-93E0-16993E0A4B7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F3FB7-6CAD-44E5-BF9A-5BFB076D9FEB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A0CC3792-58BB-44FA-8A54-459B5885A137}" type="parTrans" cxnId="{9F719F1A-325E-4780-9846-0531D7C199F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F037832-4C8E-486F-AE21-239FFE4BB543}" type="sibTrans" cxnId="{9F719F1A-325E-4780-9846-0531D7C199F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62244FBB-CADE-4A04-A436-0B0EE195D26E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C278E9FF-EEAE-4B20-B157-92EE8B10525B}" type="parTrans" cxnId="{30A61937-4638-4B0B-8E30-712265A6B785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D600D79-7FC0-4614-898C-B632423D2B24}" type="sibTrans" cxnId="{30A61937-4638-4B0B-8E30-712265A6B785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D0077085-5438-4219-9A78-67AB052EBBFD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5A45F2D8-929E-49A8-ACF4-E637773D7240}" type="parTrans" cxnId="{26CBAEA2-F2A0-4577-BB61-DDEB6F61980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67C16DF-D38B-4552-981E-349F7FBFEC68}" type="sibTrans" cxnId="{26CBAEA2-F2A0-4577-BB61-DDEB6F61980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58217DB-1881-4D4A-85B6-6065B81D7D05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0E7D762-301A-4BC7-B814-7596C172D47E}" type="parTrans" cxnId="{DD0540CD-2E3D-4192-8FFE-EF64658F537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0F26AA5-1A6B-461A-856E-85F4CE71F52E}" type="sibTrans" cxnId="{DD0540CD-2E3D-4192-8FFE-EF64658F537C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04BB17C7-532D-4EB1-9561-C2737C5ECE54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29975192-F801-4B67-8649-166C707CE4C3}" type="parTrans" cxnId="{5A733DC7-A738-4E2B-8EE1-018DE6BC5FF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8A28D9BC-A6C2-4244-8BCF-64FEC9E47CC7}" type="sibTrans" cxnId="{5A733DC7-A738-4E2B-8EE1-018DE6BC5FF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3C60DB0-0132-4DCC-95CF-FB47C49F62AE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5F375B41-FFDC-4FF6-91B9-36871ADD0EF1}" type="parTrans" cxnId="{19D00367-FF9F-4369-BC04-0198810ADC3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EE21D4C-3A1C-419E-B688-60392530E2D9}" type="sibTrans" cxnId="{19D00367-FF9F-4369-BC04-0198810ADC3D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B558275D-AE25-4767-A6A2-1328E27D4B5F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35DA70E-BFC0-4A7C-9F22-956FB8E369AD}" type="parTrans" cxnId="{8D35817C-5B2C-41B8-8F8A-568F03D7D9C1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4D71902F-F563-4AC6-97FC-B67259D9A1FB}" type="sibTrans" cxnId="{8D35817C-5B2C-41B8-8F8A-568F03D7D9C1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7671D945-11BF-408F-885B-100417A85863}">
      <dgm:prSet phldrT="[Текст]" phldr="1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1ABD051-4B5B-442B-B4A9-75315689E9E7}" type="parTrans" cxnId="{A3F70EF6-B5A5-400B-BB7B-3B8084ACBFB5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4C9DE679-0090-4638-B3B6-9A51505D0EE1}" type="sibTrans" cxnId="{A3F70EF6-B5A5-400B-BB7B-3B8084ACBFB5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986A824-6159-40D3-94D2-7165A6DBD106}">
      <dgm:prSet phldrT="[Текст]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Участники выставки – 4 чел.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9B91C8-66C9-4581-A6CC-B71820FCAD24}" type="sibTrans" cxnId="{14E14684-D37A-4FDB-B5C9-174F52B983D9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E3E2D9E-1AAE-44E0-8257-86BC2F2BE48E}" type="parTrans" cxnId="{14E14684-D37A-4FDB-B5C9-174F52B983D9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E7BB493-DB46-454B-9A96-1883970CA63F}">
      <dgm:prSet phldrT="[Текст]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Регистрационные взносы – 6 000 рублей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0EEDA8-61F1-4429-88D2-0DE681EA7AC3}" type="sibTrans" cxnId="{1DC35614-1EA9-459C-9B40-B774DBAA169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EE9FC10-7989-4CAE-9D57-FC30D25478EB}" type="parTrans" cxnId="{1DC35614-1EA9-459C-9B40-B774DBAA169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849CC0F8-693E-4E5A-8E34-9839EE72FEF7}">
      <dgm:prSet phldrT="[Текст]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витрины – 2 000 рублей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588F37-8762-4ED3-A757-71177B3527EF}" type="sibTrans" cxnId="{8F0FB69F-FC6D-490A-8285-A8425EBD788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514D16C4-37AF-4434-AA3C-284ADB7EC577}" type="parTrans" cxnId="{8F0FB69F-FC6D-490A-8285-A8425EBD7888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AC114CDA-7A75-4F93-A284-081778F9A046}">
      <dgm:prSet phldrT="[Текст]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оборудованной площади – 33 000 рублей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D041B3-E827-4C18-9CE3-EE39128DD821}" type="sibTrans" cxnId="{59692374-350D-42DC-838F-8F3D61D52D5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9B9D54E1-1229-4F23-A5E1-846AF27A581C}" type="parTrans" cxnId="{59692374-350D-42DC-838F-8F3D61D52D5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3DE7DA48-B073-4C84-BB6A-2530B81F8C7B}" type="pres">
      <dgm:prSet presAssocID="{41D0008D-F312-4C44-93E0-16993E0A4B7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F604-2751-4C1A-91B4-5BCB1E7AF9A2}" type="pres">
      <dgm:prSet presAssocID="{7DEF3FB7-6CAD-44E5-BF9A-5BFB076D9FEB}" presName="comp" presStyleCnt="0"/>
      <dgm:spPr/>
    </dgm:pt>
    <dgm:pt modelId="{672B8AAF-4275-4CFE-8D2D-C5087E04F104}" type="pres">
      <dgm:prSet presAssocID="{7DEF3FB7-6CAD-44E5-BF9A-5BFB076D9FEB}" presName="box" presStyleLbl="node1" presStyleIdx="0" presStyleCnt="4"/>
      <dgm:spPr/>
      <dgm:t>
        <a:bodyPr/>
        <a:lstStyle/>
        <a:p>
          <a:endParaRPr lang="ru-RU"/>
        </a:p>
      </dgm:t>
    </dgm:pt>
    <dgm:pt modelId="{988AD4E1-E7FC-4C87-A126-48266D3CB343}" type="pres">
      <dgm:prSet presAssocID="{7DEF3FB7-6CAD-44E5-BF9A-5BFB076D9FEB}" presName="img" presStyleLbl="fgImgPlace1" presStyleIdx="0" presStyleCnt="4"/>
      <dgm:spPr>
        <a:noFill/>
      </dgm:spPr>
    </dgm:pt>
    <dgm:pt modelId="{EB292119-168B-421D-A988-0DE64C173C44}" type="pres">
      <dgm:prSet presAssocID="{7DEF3FB7-6CAD-44E5-BF9A-5BFB076D9FE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C5869-AC6C-4580-86AD-BE7822F9C24B}" type="pres">
      <dgm:prSet presAssocID="{0F037832-4C8E-486F-AE21-239FFE4BB543}" presName="spacer" presStyleCnt="0"/>
      <dgm:spPr/>
    </dgm:pt>
    <dgm:pt modelId="{EEFA6B01-4FB3-4CB9-AF36-5087CADF663B}" type="pres">
      <dgm:prSet presAssocID="{D0077085-5438-4219-9A78-67AB052EBBFD}" presName="comp" presStyleCnt="0"/>
      <dgm:spPr/>
    </dgm:pt>
    <dgm:pt modelId="{A815E8B8-DB39-4307-817D-47CC90C0FFEB}" type="pres">
      <dgm:prSet presAssocID="{D0077085-5438-4219-9A78-67AB052EBBFD}" presName="box" presStyleLbl="node1" presStyleIdx="1" presStyleCnt="4"/>
      <dgm:spPr/>
      <dgm:t>
        <a:bodyPr/>
        <a:lstStyle/>
        <a:p>
          <a:endParaRPr lang="ru-RU"/>
        </a:p>
      </dgm:t>
    </dgm:pt>
    <dgm:pt modelId="{6B8735B2-92F8-4CF3-8D47-9B1A3A457FF4}" type="pres">
      <dgm:prSet presAssocID="{D0077085-5438-4219-9A78-67AB052EBBFD}" presName="img" presStyleLbl="fgImgPlace1" presStyleIdx="1" presStyleCnt="4"/>
      <dgm:spPr>
        <a:noFill/>
      </dgm:spPr>
    </dgm:pt>
    <dgm:pt modelId="{BD322EA5-4A71-46BF-A8F7-1EFCEA396452}" type="pres">
      <dgm:prSet presAssocID="{D0077085-5438-4219-9A78-67AB052EBBF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2821C-30DE-4964-B942-74B3264BE698}" type="pres">
      <dgm:prSet presAssocID="{267C16DF-D38B-4552-981E-349F7FBFEC68}" presName="spacer" presStyleCnt="0"/>
      <dgm:spPr/>
    </dgm:pt>
    <dgm:pt modelId="{5931C518-05EE-40DC-A33C-AA619B450D9A}" type="pres">
      <dgm:prSet presAssocID="{04BB17C7-532D-4EB1-9561-C2737C5ECE54}" presName="comp" presStyleCnt="0"/>
      <dgm:spPr/>
    </dgm:pt>
    <dgm:pt modelId="{73F1FEE7-3BB7-46D0-8167-6571F22714E0}" type="pres">
      <dgm:prSet presAssocID="{04BB17C7-532D-4EB1-9561-C2737C5ECE54}" presName="box" presStyleLbl="node1" presStyleIdx="2" presStyleCnt="4"/>
      <dgm:spPr/>
      <dgm:t>
        <a:bodyPr/>
        <a:lstStyle/>
        <a:p>
          <a:endParaRPr lang="ru-RU"/>
        </a:p>
      </dgm:t>
    </dgm:pt>
    <dgm:pt modelId="{C2BCA71D-5923-4854-87F0-3C9D5DF250F1}" type="pres">
      <dgm:prSet presAssocID="{04BB17C7-532D-4EB1-9561-C2737C5ECE54}" presName="img" presStyleLbl="fgImgPlace1" presStyleIdx="2" presStyleCnt="4"/>
      <dgm:spPr>
        <a:noFill/>
      </dgm:spPr>
    </dgm:pt>
    <dgm:pt modelId="{160D0D0E-0EC4-44BD-AB9C-19CDDAD686CD}" type="pres">
      <dgm:prSet presAssocID="{04BB17C7-532D-4EB1-9561-C2737C5ECE5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257D3-C2F6-454B-9EA7-BF1094988B5A}" type="pres">
      <dgm:prSet presAssocID="{8A28D9BC-A6C2-4244-8BCF-64FEC9E47CC7}" presName="spacer" presStyleCnt="0"/>
      <dgm:spPr/>
    </dgm:pt>
    <dgm:pt modelId="{34743266-86EC-44E0-8C14-B549FDAD265E}" type="pres">
      <dgm:prSet presAssocID="{B558275D-AE25-4767-A6A2-1328E27D4B5F}" presName="comp" presStyleCnt="0"/>
      <dgm:spPr/>
    </dgm:pt>
    <dgm:pt modelId="{F41E6800-3F37-4808-81E6-E54B3E7B1D28}" type="pres">
      <dgm:prSet presAssocID="{B558275D-AE25-4767-A6A2-1328E27D4B5F}" presName="box" presStyleLbl="node1" presStyleIdx="3" presStyleCnt="4"/>
      <dgm:spPr/>
      <dgm:t>
        <a:bodyPr/>
        <a:lstStyle/>
        <a:p>
          <a:endParaRPr lang="ru-RU"/>
        </a:p>
      </dgm:t>
    </dgm:pt>
    <dgm:pt modelId="{97A172D7-C8AF-4207-8655-15A811A56E01}" type="pres">
      <dgm:prSet presAssocID="{B558275D-AE25-4767-A6A2-1328E27D4B5F}" presName="img" presStyleLbl="fgImgPlace1" presStyleIdx="3" presStyleCnt="4"/>
      <dgm:spPr>
        <a:noFill/>
      </dgm:spPr>
    </dgm:pt>
    <dgm:pt modelId="{D0204A71-D2E9-4475-AF83-F8A97CBDB1DB}" type="pres">
      <dgm:prSet presAssocID="{B558275D-AE25-4767-A6A2-1328E27D4B5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A5C554-F9A3-4CDD-98F5-51A208686DDC}" type="presOf" srcId="{849CC0F8-693E-4E5A-8E34-9839EE72FEF7}" destId="{A815E8B8-DB39-4307-817D-47CC90C0FFEB}" srcOrd="0" destOrd="1" presId="urn:microsoft.com/office/officeart/2005/8/layout/vList4#1"/>
    <dgm:cxn modelId="{14E14684-D37A-4FDB-B5C9-174F52B983D9}" srcId="{B558275D-AE25-4767-A6A2-1328E27D4B5F}" destId="{3986A824-6159-40D3-94D2-7165A6DBD106}" srcOrd="0" destOrd="0" parTransId="{FE3E2D9E-1AAE-44E0-8257-86BC2F2BE48E}" sibTransId="{4F9B91C8-66C9-4581-A6CC-B71820FCAD24}"/>
    <dgm:cxn modelId="{35BF0C68-8276-444E-AFBC-FEDD9C9F7696}" type="presOf" srcId="{62244FBB-CADE-4A04-A436-0B0EE195D26E}" destId="{EB292119-168B-421D-A988-0DE64C173C44}" srcOrd="1" destOrd="2" presId="urn:microsoft.com/office/officeart/2005/8/layout/vList4#1"/>
    <dgm:cxn modelId="{25CA0796-9EE3-4EFC-B18E-84789B595E41}" type="presOf" srcId="{04BB17C7-532D-4EB1-9561-C2737C5ECE54}" destId="{160D0D0E-0EC4-44BD-AB9C-19CDDAD686CD}" srcOrd="1" destOrd="0" presId="urn:microsoft.com/office/officeart/2005/8/layout/vList4#1"/>
    <dgm:cxn modelId="{0FDA35B5-EAA2-4C3F-B9FD-DF7D53F7AFA8}" type="presOf" srcId="{73C60DB0-0132-4DCC-95CF-FB47C49F62AE}" destId="{73F1FEE7-3BB7-46D0-8167-6571F22714E0}" srcOrd="0" destOrd="2" presId="urn:microsoft.com/office/officeart/2005/8/layout/vList4#1"/>
    <dgm:cxn modelId="{5A733DC7-A738-4E2B-8EE1-018DE6BC5FF8}" srcId="{41D0008D-F312-4C44-93E0-16993E0A4B7B}" destId="{04BB17C7-532D-4EB1-9561-C2737C5ECE54}" srcOrd="2" destOrd="0" parTransId="{29975192-F801-4B67-8649-166C707CE4C3}" sibTransId="{8A28D9BC-A6C2-4244-8BCF-64FEC9E47CC7}"/>
    <dgm:cxn modelId="{30A61937-4638-4B0B-8E30-712265A6B785}" srcId="{7DEF3FB7-6CAD-44E5-BF9A-5BFB076D9FEB}" destId="{62244FBB-CADE-4A04-A436-0B0EE195D26E}" srcOrd="1" destOrd="0" parTransId="{C278E9FF-EEAE-4B20-B157-92EE8B10525B}" sibTransId="{FD600D79-7FC0-4614-898C-B632423D2B24}"/>
    <dgm:cxn modelId="{2F4FC596-898B-4E29-AE78-F8BF2C37B311}" type="presOf" srcId="{7671D945-11BF-408F-885B-100417A85863}" destId="{F41E6800-3F37-4808-81E6-E54B3E7B1D28}" srcOrd="0" destOrd="2" presId="urn:microsoft.com/office/officeart/2005/8/layout/vList4#1"/>
    <dgm:cxn modelId="{9AA746D0-2130-40E3-B9B3-87967428310B}" type="presOf" srcId="{41D0008D-F312-4C44-93E0-16993E0A4B7B}" destId="{3DE7DA48-B073-4C84-BB6A-2530B81F8C7B}" srcOrd="0" destOrd="0" presId="urn:microsoft.com/office/officeart/2005/8/layout/vList4#1"/>
    <dgm:cxn modelId="{9812631B-988B-4B8F-934E-6778F0A23096}" type="presOf" srcId="{62244FBB-CADE-4A04-A436-0B0EE195D26E}" destId="{672B8AAF-4275-4CFE-8D2D-C5087E04F104}" srcOrd="0" destOrd="2" presId="urn:microsoft.com/office/officeart/2005/8/layout/vList4#1"/>
    <dgm:cxn modelId="{26CBAEA2-F2A0-4577-BB61-DDEB6F619800}" srcId="{41D0008D-F312-4C44-93E0-16993E0A4B7B}" destId="{D0077085-5438-4219-9A78-67AB052EBBFD}" srcOrd="1" destOrd="0" parTransId="{5A45F2D8-929E-49A8-ACF4-E637773D7240}" sibTransId="{267C16DF-D38B-4552-981E-349F7FBFEC68}"/>
    <dgm:cxn modelId="{1DC35614-1EA9-459C-9B40-B774DBAA1690}" srcId="{04BB17C7-532D-4EB1-9561-C2737C5ECE54}" destId="{3E7BB493-DB46-454B-9A96-1883970CA63F}" srcOrd="0" destOrd="0" parTransId="{3EE9FC10-7989-4CAE-9D57-FC30D25478EB}" sibTransId="{110EEDA8-61F1-4429-88D2-0DE681EA7AC3}"/>
    <dgm:cxn modelId="{8D35817C-5B2C-41B8-8F8A-568F03D7D9C1}" srcId="{41D0008D-F312-4C44-93E0-16993E0A4B7B}" destId="{B558275D-AE25-4767-A6A2-1328E27D4B5F}" srcOrd="3" destOrd="0" parTransId="{135DA70E-BFC0-4A7C-9F22-956FB8E369AD}" sibTransId="{4D71902F-F563-4AC6-97FC-B67259D9A1FB}"/>
    <dgm:cxn modelId="{9F719F1A-325E-4780-9846-0531D7C199FD}" srcId="{41D0008D-F312-4C44-93E0-16993E0A4B7B}" destId="{7DEF3FB7-6CAD-44E5-BF9A-5BFB076D9FEB}" srcOrd="0" destOrd="0" parTransId="{A0CC3792-58BB-44FA-8A54-459B5885A137}" sibTransId="{0F037832-4C8E-486F-AE21-239FFE4BB543}"/>
    <dgm:cxn modelId="{58F282B2-A190-441B-99D9-86EE070D938D}" type="presOf" srcId="{04BB17C7-532D-4EB1-9561-C2737C5ECE54}" destId="{73F1FEE7-3BB7-46D0-8167-6571F22714E0}" srcOrd="0" destOrd="0" presId="urn:microsoft.com/office/officeart/2005/8/layout/vList4#1"/>
    <dgm:cxn modelId="{F48C32CC-3D6D-4071-B17B-3A409F356E02}" type="presOf" srcId="{3986A824-6159-40D3-94D2-7165A6DBD106}" destId="{F41E6800-3F37-4808-81E6-E54B3E7B1D28}" srcOrd="0" destOrd="1" presId="urn:microsoft.com/office/officeart/2005/8/layout/vList4#1"/>
    <dgm:cxn modelId="{DD0540CD-2E3D-4192-8FFE-EF64658F537C}" srcId="{D0077085-5438-4219-9A78-67AB052EBBFD}" destId="{758217DB-1881-4D4A-85B6-6065B81D7D05}" srcOrd="1" destOrd="0" parTransId="{20E7D762-301A-4BC7-B814-7596C172D47E}" sibTransId="{20F26AA5-1A6B-461A-856E-85F4CE71F52E}"/>
    <dgm:cxn modelId="{3CB0BFEB-C545-46A1-A483-CDF05D94737B}" type="presOf" srcId="{849CC0F8-693E-4E5A-8E34-9839EE72FEF7}" destId="{BD322EA5-4A71-46BF-A8F7-1EFCEA396452}" srcOrd="1" destOrd="1" presId="urn:microsoft.com/office/officeart/2005/8/layout/vList4#1"/>
    <dgm:cxn modelId="{6981A487-4980-4864-AECA-842E510AD20F}" type="presOf" srcId="{D0077085-5438-4219-9A78-67AB052EBBFD}" destId="{A815E8B8-DB39-4307-817D-47CC90C0FFEB}" srcOrd="0" destOrd="0" presId="urn:microsoft.com/office/officeart/2005/8/layout/vList4#1"/>
    <dgm:cxn modelId="{A84BEF16-646D-4D07-A901-62C2BE69BC32}" type="presOf" srcId="{AC114CDA-7A75-4F93-A284-081778F9A046}" destId="{672B8AAF-4275-4CFE-8D2D-C5087E04F104}" srcOrd="0" destOrd="1" presId="urn:microsoft.com/office/officeart/2005/8/layout/vList4#1"/>
    <dgm:cxn modelId="{19D00367-FF9F-4369-BC04-0198810ADC3D}" srcId="{04BB17C7-532D-4EB1-9561-C2737C5ECE54}" destId="{73C60DB0-0132-4DCC-95CF-FB47C49F62AE}" srcOrd="1" destOrd="0" parTransId="{5F375B41-FFDC-4FF6-91B9-36871ADD0EF1}" sibTransId="{5EE21D4C-3A1C-419E-B688-60392530E2D9}"/>
    <dgm:cxn modelId="{03AF3336-8490-43FD-98E4-76545E0B4381}" type="presOf" srcId="{B558275D-AE25-4767-A6A2-1328E27D4B5F}" destId="{D0204A71-D2E9-4475-AF83-F8A97CBDB1DB}" srcOrd="1" destOrd="0" presId="urn:microsoft.com/office/officeart/2005/8/layout/vList4#1"/>
    <dgm:cxn modelId="{8D54E35D-B8CB-44E1-817A-D7FEA6FD1F0B}" type="presOf" srcId="{D0077085-5438-4219-9A78-67AB052EBBFD}" destId="{BD322EA5-4A71-46BF-A8F7-1EFCEA396452}" srcOrd="1" destOrd="0" presId="urn:microsoft.com/office/officeart/2005/8/layout/vList4#1"/>
    <dgm:cxn modelId="{A3F70EF6-B5A5-400B-BB7B-3B8084ACBFB5}" srcId="{B558275D-AE25-4767-A6A2-1328E27D4B5F}" destId="{7671D945-11BF-408F-885B-100417A85863}" srcOrd="1" destOrd="0" parTransId="{11ABD051-4B5B-442B-B4A9-75315689E9E7}" sibTransId="{4C9DE679-0090-4638-B3B6-9A51505D0EE1}"/>
    <dgm:cxn modelId="{4820C16A-CED2-48C1-A583-A88A8E4C5664}" type="presOf" srcId="{AC114CDA-7A75-4F93-A284-081778F9A046}" destId="{EB292119-168B-421D-A988-0DE64C173C44}" srcOrd="1" destOrd="1" presId="urn:microsoft.com/office/officeart/2005/8/layout/vList4#1"/>
    <dgm:cxn modelId="{109F2AA9-DCBB-4241-9A9B-C2582D10C3FB}" type="presOf" srcId="{758217DB-1881-4D4A-85B6-6065B81D7D05}" destId="{A815E8B8-DB39-4307-817D-47CC90C0FFEB}" srcOrd="0" destOrd="2" presId="urn:microsoft.com/office/officeart/2005/8/layout/vList4#1"/>
    <dgm:cxn modelId="{8988EC53-A477-4B37-A3CF-89C2EAE1A518}" type="presOf" srcId="{B558275D-AE25-4767-A6A2-1328E27D4B5F}" destId="{F41E6800-3F37-4808-81E6-E54B3E7B1D28}" srcOrd="0" destOrd="0" presId="urn:microsoft.com/office/officeart/2005/8/layout/vList4#1"/>
    <dgm:cxn modelId="{35AC4ED3-6EA8-4034-A345-19C20C0577A6}" type="presOf" srcId="{7DEF3FB7-6CAD-44E5-BF9A-5BFB076D9FEB}" destId="{672B8AAF-4275-4CFE-8D2D-C5087E04F104}" srcOrd="0" destOrd="0" presId="urn:microsoft.com/office/officeart/2005/8/layout/vList4#1"/>
    <dgm:cxn modelId="{AD71337F-DF81-4EDD-9A55-B9AA9CD12D12}" type="presOf" srcId="{3E7BB493-DB46-454B-9A96-1883970CA63F}" destId="{160D0D0E-0EC4-44BD-AB9C-19CDDAD686CD}" srcOrd="1" destOrd="1" presId="urn:microsoft.com/office/officeart/2005/8/layout/vList4#1"/>
    <dgm:cxn modelId="{ABE99A8F-B232-4F38-921D-7C3973E99AF6}" type="presOf" srcId="{7671D945-11BF-408F-885B-100417A85863}" destId="{D0204A71-D2E9-4475-AF83-F8A97CBDB1DB}" srcOrd="1" destOrd="2" presId="urn:microsoft.com/office/officeart/2005/8/layout/vList4#1"/>
    <dgm:cxn modelId="{CCD1EABA-87CE-4BB1-A0D9-B9F986691B49}" type="presOf" srcId="{758217DB-1881-4D4A-85B6-6065B81D7D05}" destId="{BD322EA5-4A71-46BF-A8F7-1EFCEA396452}" srcOrd="1" destOrd="2" presId="urn:microsoft.com/office/officeart/2005/8/layout/vList4#1"/>
    <dgm:cxn modelId="{C984B2EA-0B74-4C12-ACBA-F2656F6E2131}" type="presOf" srcId="{7DEF3FB7-6CAD-44E5-BF9A-5BFB076D9FEB}" destId="{EB292119-168B-421D-A988-0DE64C173C44}" srcOrd="1" destOrd="0" presId="urn:microsoft.com/office/officeart/2005/8/layout/vList4#1"/>
    <dgm:cxn modelId="{F6206490-DFD6-4D8E-9C59-7C03EA539723}" type="presOf" srcId="{3E7BB493-DB46-454B-9A96-1883970CA63F}" destId="{73F1FEE7-3BB7-46D0-8167-6571F22714E0}" srcOrd="0" destOrd="1" presId="urn:microsoft.com/office/officeart/2005/8/layout/vList4#1"/>
    <dgm:cxn modelId="{8F0FB69F-FC6D-490A-8285-A8425EBD7888}" srcId="{D0077085-5438-4219-9A78-67AB052EBBFD}" destId="{849CC0F8-693E-4E5A-8E34-9839EE72FEF7}" srcOrd="0" destOrd="0" parTransId="{514D16C4-37AF-4434-AA3C-284ADB7EC577}" sibTransId="{C0588F37-8762-4ED3-A757-71177B3527EF}"/>
    <dgm:cxn modelId="{D4DC4414-B223-4538-AFE5-1AA776C7077D}" type="presOf" srcId="{73C60DB0-0132-4DCC-95CF-FB47C49F62AE}" destId="{160D0D0E-0EC4-44BD-AB9C-19CDDAD686CD}" srcOrd="1" destOrd="2" presId="urn:microsoft.com/office/officeart/2005/8/layout/vList4#1"/>
    <dgm:cxn modelId="{A7E78FE0-3B29-4F28-A22C-E2DD539E6D31}" type="presOf" srcId="{3986A824-6159-40D3-94D2-7165A6DBD106}" destId="{D0204A71-D2E9-4475-AF83-F8A97CBDB1DB}" srcOrd="1" destOrd="1" presId="urn:microsoft.com/office/officeart/2005/8/layout/vList4#1"/>
    <dgm:cxn modelId="{59692374-350D-42DC-838F-8F3D61D52D5F}" srcId="{7DEF3FB7-6CAD-44E5-BF9A-5BFB076D9FEB}" destId="{AC114CDA-7A75-4F93-A284-081778F9A046}" srcOrd="0" destOrd="0" parTransId="{9B9D54E1-1229-4F23-A5E1-846AF27A581C}" sibTransId="{25D041B3-E827-4C18-9CE3-EE39128DD821}"/>
    <dgm:cxn modelId="{F6297940-6B58-4425-91BE-0794658920F7}" type="presParOf" srcId="{3DE7DA48-B073-4C84-BB6A-2530B81F8C7B}" destId="{C50DF604-2751-4C1A-91B4-5BCB1E7AF9A2}" srcOrd="0" destOrd="0" presId="urn:microsoft.com/office/officeart/2005/8/layout/vList4#1"/>
    <dgm:cxn modelId="{2342A520-766F-4080-94D4-EEB2BD2C1727}" type="presParOf" srcId="{C50DF604-2751-4C1A-91B4-5BCB1E7AF9A2}" destId="{672B8AAF-4275-4CFE-8D2D-C5087E04F104}" srcOrd="0" destOrd="0" presId="urn:microsoft.com/office/officeart/2005/8/layout/vList4#1"/>
    <dgm:cxn modelId="{A6D02030-E149-4472-A32E-60C189D80A97}" type="presParOf" srcId="{C50DF604-2751-4C1A-91B4-5BCB1E7AF9A2}" destId="{988AD4E1-E7FC-4C87-A126-48266D3CB343}" srcOrd="1" destOrd="0" presId="urn:microsoft.com/office/officeart/2005/8/layout/vList4#1"/>
    <dgm:cxn modelId="{CC031BD2-070A-4479-BF28-B4C7CB9C5DEE}" type="presParOf" srcId="{C50DF604-2751-4C1A-91B4-5BCB1E7AF9A2}" destId="{EB292119-168B-421D-A988-0DE64C173C44}" srcOrd="2" destOrd="0" presId="urn:microsoft.com/office/officeart/2005/8/layout/vList4#1"/>
    <dgm:cxn modelId="{11CD6CB8-EB01-4985-819C-FF42FAE4AD1A}" type="presParOf" srcId="{3DE7DA48-B073-4C84-BB6A-2530B81F8C7B}" destId="{989C5869-AC6C-4580-86AD-BE7822F9C24B}" srcOrd="1" destOrd="0" presId="urn:microsoft.com/office/officeart/2005/8/layout/vList4#1"/>
    <dgm:cxn modelId="{76651375-4DDE-4273-88A7-A301CB503631}" type="presParOf" srcId="{3DE7DA48-B073-4C84-BB6A-2530B81F8C7B}" destId="{EEFA6B01-4FB3-4CB9-AF36-5087CADF663B}" srcOrd="2" destOrd="0" presId="urn:microsoft.com/office/officeart/2005/8/layout/vList4#1"/>
    <dgm:cxn modelId="{D9F9A2E0-DEF7-4D74-941E-6737F5974224}" type="presParOf" srcId="{EEFA6B01-4FB3-4CB9-AF36-5087CADF663B}" destId="{A815E8B8-DB39-4307-817D-47CC90C0FFEB}" srcOrd="0" destOrd="0" presId="urn:microsoft.com/office/officeart/2005/8/layout/vList4#1"/>
    <dgm:cxn modelId="{8588CC18-B856-4C61-BAEA-7342E3D40D4D}" type="presParOf" srcId="{EEFA6B01-4FB3-4CB9-AF36-5087CADF663B}" destId="{6B8735B2-92F8-4CF3-8D47-9B1A3A457FF4}" srcOrd="1" destOrd="0" presId="urn:microsoft.com/office/officeart/2005/8/layout/vList4#1"/>
    <dgm:cxn modelId="{7DC2C1DD-6E71-4CE2-8CEE-C8B491A4D64A}" type="presParOf" srcId="{EEFA6B01-4FB3-4CB9-AF36-5087CADF663B}" destId="{BD322EA5-4A71-46BF-A8F7-1EFCEA396452}" srcOrd="2" destOrd="0" presId="urn:microsoft.com/office/officeart/2005/8/layout/vList4#1"/>
    <dgm:cxn modelId="{D2A4C29C-A607-4792-BE5A-A5DE301E4DCA}" type="presParOf" srcId="{3DE7DA48-B073-4C84-BB6A-2530B81F8C7B}" destId="{C0E2821C-30DE-4964-B942-74B3264BE698}" srcOrd="3" destOrd="0" presId="urn:microsoft.com/office/officeart/2005/8/layout/vList4#1"/>
    <dgm:cxn modelId="{AAE08C5C-6B16-4E6C-A69D-34F5777D2156}" type="presParOf" srcId="{3DE7DA48-B073-4C84-BB6A-2530B81F8C7B}" destId="{5931C518-05EE-40DC-A33C-AA619B450D9A}" srcOrd="4" destOrd="0" presId="urn:microsoft.com/office/officeart/2005/8/layout/vList4#1"/>
    <dgm:cxn modelId="{5697AF47-D7F7-430B-981D-85A0A419CE6B}" type="presParOf" srcId="{5931C518-05EE-40DC-A33C-AA619B450D9A}" destId="{73F1FEE7-3BB7-46D0-8167-6571F22714E0}" srcOrd="0" destOrd="0" presId="urn:microsoft.com/office/officeart/2005/8/layout/vList4#1"/>
    <dgm:cxn modelId="{60ACF345-386F-4C4C-9D06-45827A42F641}" type="presParOf" srcId="{5931C518-05EE-40DC-A33C-AA619B450D9A}" destId="{C2BCA71D-5923-4854-87F0-3C9D5DF250F1}" srcOrd="1" destOrd="0" presId="urn:microsoft.com/office/officeart/2005/8/layout/vList4#1"/>
    <dgm:cxn modelId="{CD039A98-9E3E-44F3-8CED-9B2831095F14}" type="presParOf" srcId="{5931C518-05EE-40DC-A33C-AA619B450D9A}" destId="{160D0D0E-0EC4-44BD-AB9C-19CDDAD686CD}" srcOrd="2" destOrd="0" presId="urn:microsoft.com/office/officeart/2005/8/layout/vList4#1"/>
    <dgm:cxn modelId="{ADCA5127-E1D4-4AC4-A4B9-80C4E0A7BA88}" type="presParOf" srcId="{3DE7DA48-B073-4C84-BB6A-2530B81F8C7B}" destId="{B49257D3-C2F6-454B-9EA7-BF1094988B5A}" srcOrd="5" destOrd="0" presId="urn:microsoft.com/office/officeart/2005/8/layout/vList4#1"/>
    <dgm:cxn modelId="{CD14405D-8244-44BE-86E3-9A037BA66C1C}" type="presParOf" srcId="{3DE7DA48-B073-4C84-BB6A-2530B81F8C7B}" destId="{34743266-86EC-44E0-8C14-B549FDAD265E}" srcOrd="6" destOrd="0" presId="urn:microsoft.com/office/officeart/2005/8/layout/vList4#1"/>
    <dgm:cxn modelId="{F038E00F-E1E6-4DDF-8888-1B563AA2E8D1}" type="presParOf" srcId="{34743266-86EC-44E0-8C14-B549FDAD265E}" destId="{F41E6800-3F37-4808-81E6-E54B3E7B1D28}" srcOrd="0" destOrd="0" presId="urn:microsoft.com/office/officeart/2005/8/layout/vList4#1"/>
    <dgm:cxn modelId="{55A65375-A277-4D9B-AB70-C9DCF12FDA2C}" type="presParOf" srcId="{34743266-86EC-44E0-8C14-B549FDAD265E}" destId="{97A172D7-C8AF-4207-8655-15A811A56E01}" srcOrd="1" destOrd="0" presId="urn:microsoft.com/office/officeart/2005/8/layout/vList4#1"/>
    <dgm:cxn modelId="{9F998A17-28C0-4263-BB5C-BF4A7016F400}" type="presParOf" srcId="{34743266-86EC-44E0-8C14-B549FDAD265E}" destId="{D0204A71-D2E9-4475-AF83-F8A97CBDB1DB}" srcOrd="2" destOrd="0" presId="urn:microsoft.com/office/officeart/2005/8/layout/vList4#1"/>
  </dgm:cxnLst>
  <dgm:bg/>
  <dgm:whole>
    <a:ln>
      <a:prstDash val="soli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10E80-B459-47C6-BB05-6BC24FA47000}">
      <dsp:nvSpPr>
        <dsp:cNvPr id="0" name=""/>
        <dsp:cNvSpPr/>
      </dsp:nvSpPr>
      <dsp:spPr>
        <a:xfrm rot="16200000">
          <a:off x="306034" y="-306034"/>
          <a:ext cx="1296144" cy="19082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 </a:t>
          </a:r>
          <a:r>
            <a:rPr lang="en-US" sz="900" kern="1200" dirty="0" smtClean="0"/>
            <a:t>I</a:t>
          </a: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Договор с Фондом ЦПП об участии в мероприятии</a:t>
          </a:r>
          <a:endParaRPr lang="ru-RU" sz="900" kern="1200" dirty="0"/>
        </a:p>
      </dsp:txBody>
      <dsp:txXfrm rot="5400000">
        <a:off x="0" y="0"/>
        <a:ext cx="1908212" cy="972108"/>
      </dsp:txXfrm>
    </dsp:sp>
    <dsp:sp modelId="{C719C02B-3B77-47CD-92BF-B4188898AA71}">
      <dsp:nvSpPr>
        <dsp:cNvPr id="0" name=""/>
        <dsp:cNvSpPr/>
      </dsp:nvSpPr>
      <dsp:spPr>
        <a:xfrm>
          <a:off x="1908212" y="0"/>
          <a:ext cx="1908212" cy="12961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Заверенные копии документов, подтверждающие участие в мероприятии (договор, акт, ПП, кассовый/товарный чек и т.д.)</a:t>
          </a:r>
          <a:endParaRPr lang="ru-RU" sz="900" kern="1200" dirty="0"/>
        </a:p>
      </dsp:txBody>
      <dsp:txXfrm>
        <a:off x="1908212" y="0"/>
        <a:ext cx="1908212" cy="972108"/>
      </dsp:txXfrm>
    </dsp:sp>
    <dsp:sp modelId="{6A94E6B4-E4C8-41FE-B28A-AB3F50D70558}">
      <dsp:nvSpPr>
        <dsp:cNvPr id="0" name=""/>
        <dsp:cNvSpPr/>
      </dsp:nvSpPr>
      <dsp:spPr>
        <a:xfrm rot="10800000">
          <a:off x="0" y="1296144"/>
          <a:ext cx="1908212" cy="12961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III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Реестр лиц, принявших участие в мероприятии, заверенный подписью и печатью (по форме Фонда ЦПП) </a:t>
          </a:r>
          <a:endParaRPr lang="ru-RU" sz="900" kern="1200" dirty="0"/>
        </a:p>
      </dsp:txBody>
      <dsp:txXfrm rot="10800000">
        <a:off x="0" y="1620179"/>
        <a:ext cx="1908212" cy="972108"/>
      </dsp:txXfrm>
    </dsp:sp>
    <dsp:sp modelId="{783D9635-FB69-4864-8637-046859B19323}">
      <dsp:nvSpPr>
        <dsp:cNvPr id="0" name=""/>
        <dsp:cNvSpPr/>
      </dsp:nvSpPr>
      <dsp:spPr>
        <a:xfrm rot="5400000">
          <a:off x="2214246" y="990109"/>
          <a:ext cx="1296144" cy="19082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IV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Акт оказанных услуг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 Фондом ЦПП</a:t>
          </a:r>
          <a:endParaRPr lang="ru-RU" sz="900" kern="1200" dirty="0"/>
        </a:p>
      </dsp:txBody>
      <dsp:txXfrm rot="-5400000">
        <a:off x="1908212" y="1620179"/>
        <a:ext cx="1908212" cy="972108"/>
      </dsp:txXfrm>
    </dsp:sp>
    <dsp:sp modelId="{48B84E26-C8E9-4434-BE8C-F022A060E04B}">
      <dsp:nvSpPr>
        <dsp:cNvPr id="0" name=""/>
        <dsp:cNvSpPr/>
      </dsp:nvSpPr>
      <dsp:spPr>
        <a:xfrm>
          <a:off x="1152124" y="936104"/>
          <a:ext cx="1512174" cy="72007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Документы на возмещение затрат</a:t>
          </a:r>
          <a:endParaRPr lang="ru-RU" sz="900" b="1" kern="1200" dirty="0"/>
        </a:p>
      </dsp:txBody>
      <dsp:txXfrm>
        <a:off x="1187275" y="971255"/>
        <a:ext cx="1441872" cy="649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B8AAF-4275-4CFE-8D2D-C5087E04F104}">
      <dsp:nvSpPr>
        <dsp:cNvPr id="0" name=""/>
        <dsp:cNvSpPr/>
      </dsp:nvSpPr>
      <dsp:spPr>
        <a:xfrm>
          <a:off x="0" y="0"/>
          <a:ext cx="3816424" cy="468614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оборудованной площади – 33 000 рублей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146" y="0"/>
        <a:ext cx="3006277" cy="468614"/>
      </dsp:txXfrm>
    </dsp:sp>
    <dsp:sp modelId="{988AD4E1-E7FC-4C87-A126-48266D3CB343}">
      <dsp:nvSpPr>
        <dsp:cNvPr id="0" name=""/>
        <dsp:cNvSpPr/>
      </dsp:nvSpPr>
      <dsp:spPr>
        <a:xfrm>
          <a:off x="46861" y="46861"/>
          <a:ext cx="763284" cy="374891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5E8B8-DB39-4307-817D-47CC90C0FFEB}">
      <dsp:nvSpPr>
        <dsp:cNvPr id="0" name=""/>
        <dsp:cNvSpPr/>
      </dsp:nvSpPr>
      <dsp:spPr>
        <a:xfrm>
          <a:off x="0" y="515476"/>
          <a:ext cx="3816424" cy="468614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витрины – 2 000 рублей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>
            <a:latin typeface="Times New Roman" pitchFamily="18" charset="0"/>
            <a:cs typeface="Times New Roman" pitchFamily="18" charset="0"/>
          </a:endParaRPr>
        </a:p>
      </dsp:txBody>
      <dsp:txXfrm>
        <a:off x="810146" y="515476"/>
        <a:ext cx="3006277" cy="468614"/>
      </dsp:txXfrm>
    </dsp:sp>
    <dsp:sp modelId="{6B8735B2-92F8-4CF3-8D47-9B1A3A457FF4}">
      <dsp:nvSpPr>
        <dsp:cNvPr id="0" name=""/>
        <dsp:cNvSpPr/>
      </dsp:nvSpPr>
      <dsp:spPr>
        <a:xfrm>
          <a:off x="46861" y="562337"/>
          <a:ext cx="763284" cy="374891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1FEE7-3BB7-46D0-8167-6571F22714E0}">
      <dsp:nvSpPr>
        <dsp:cNvPr id="0" name=""/>
        <dsp:cNvSpPr/>
      </dsp:nvSpPr>
      <dsp:spPr>
        <a:xfrm>
          <a:off x="0" y="1030952"/>
          <a:ext cx="3816424" cy="468614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Регистрационные взносы – 6 000 рублей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146" y="1030952"/>
        <a:ext cx="3006277" cy="468614"/>
      </dsp:txXfrm>
    </dsp:sp>
    <dsp:sp modelId="{C2BCA71D-5923-4854-87F0-3C9D5DF250F1}">
      <dsp:nvSpPr>
        <dsp:cNvPr id="0" name=""/>
        <dsp:cNvSpPr/>
      </dsp:nvSpPr>
      <dsp:spPr>
        <a:xfrm>
          <a:off x="46861" y="1077813"/>
          <a:ext cx="763284" cy="374891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E6800-3F37-4808-81E6-E54B3E7B1D28}">
      <dsp:nvSpPr>
        <dsp:cNvPr id="0" name=""/>
        <dsp:cNvSpPr/>
      </dsp:nvSpPr>
      <dsp:spPr>
        <a:xfrm>
          <a:off x="0" y="1546428"/>
          <a:ext cx="3816424" cy="468614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Участники выставки – 4 чел.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0146" y="1546428"/>
        <a:ext cx="3006277" cy="468614"/>
      </dsp:txXfrm>
    </dsp:sp>
    <dsp:sp modelId="{97A172D7-C8AF-4207-8655-15A811A56E01}">
      <dsp:nvSpPr>
        <dsp:cNvPr id="0" name=""/>
        <dsp:cNvSpPr/>
      </dsp:nvSpPr>
      <dsp:spPr>
        <a:xfrm>
          <a:off x="46861" y="1593289"/>
          <a:ext cx="763284" cy="374891"/>
        </a:xfrm>
        <a:prstGeom prst="roundRect">
          <a:avLst>
            <a:gd name="adj" fmla="val 10000"/>
          </a:avLst>
        </a:prstGeom>
        <a:noFill/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9287E5-4A0D-42B5-9FF9-E440AD831F1A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A89B8F-F3B9-44FA-894C-348B721D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jpeg"/><Relationship Id="rId1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17" Type="http://schemas.openxmlformats.org/officeDocument/2006/relationships/hyperlink" Target="mailto:cpp-irkobl@mail.ru" TargetMode="External"/><Relationship Id="rId2" Type="http://schemas.openxmlformats.org/officeDocument/2006/relationships/diagramData" Target="../diagrams/data1.xml"/><Relationship Id="rId16" Type="http://schemas.openxmlformats.org/officeDocument/2006/relationships/hyperlink" Target="http://www.irkcpp.ru/" TargetMode="Externa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6.jpe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Возмещение</a:t>
            </a:r>
            <a:r>
              <a:rPr lang="en-US" sz="2000" i="1" dirty="0" smtClean="0"/>
              <a:t> </a:t>
            </a:r>
            <a:r>
              <a:rPr lang="ru-RU" sz="2000" i="1" dirty="0" smtClean="0"/>
              <a:t>=</a:t>
            </a:r>
            <a:r>
              <a:rPr lang="en-US" sz="2000" i="1" smtClean="0"/>
              <a:t> 4</a:t>
            </a:r>
            <a:r>
              <a:rPr lang="ru-RU" sz="2000" i="1" dirty="0" smtClean="0"/>
              <a:t>000 рублей на 1 участника выставки (ярмарки)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79208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Возмещение затрат  СМСП на выставочно-ярмарочную деятельность</a:t>
            </a:r>
            <a:endParaRPr lang="ru-RU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2060848"/>
          <a:ext cx="381642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932040" y="2132856"/>
            <a:ext cx="38164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ПРИМЕР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Затраты на участие в выставке (ярмарке)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4932040" y="2852936"/>
          <a:ext cx="381642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31" name="Picture 7" descr="C:\Users\a.alsaeva\Desktop\Новая папка\x_8f2ece7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2924944"/>
            <a:ext cx="450236" cy="360040"/>
          </a:xfrm>
          <a:prstGeom prst="rect">
            <a:avLst/>
          </a:prstGeom>
          <a:noFill/>
        </p:spPr>
      </p:pic>
      <p:pic>
        <p:nvPicPr>
          <p:cNvPr id="1030" name="Picture 6" descr="C:\Users\a.alsaeva\Desktop\Новая папка\152065348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8064" y="3415980"/>
            <a:ext cx="360040" cy="425140"/>
          </a:xfrm>
          <a:prstGeom prst="rect">
            <a:avLst/>
          </a:prstGeom>
          <a:noFill/>
        </p:spPr>
      </p:pic>
      <p:pic>
        <p:nvPicPr>
          <p:cNvPr id="1028" name="Picture 4" descr="C:\Users\a.alsaeva\Desktop\Новая папка\1433500051-81835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4437112"/>
            <a:ext cx="432048" cy="384145"/>
          </a:xfrm>
          <a:prstGeom prst="rect">
            <a:avLst/>
          </a:prstGeom>
          <a:noFill/>
        </p:spPr>
      </p:pic>
      <p:pic>
        <p:nvPicPr>
          <p:cNvPr id="1029" name="Picture 5" descr="C:\Users\a.alsaeva\Desktop\Новая папка\bigstock-Purse-and-coins-16976969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6056" y="3933056"/>
            <a:ext cx="504056" cy="37804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076056" y="5373216"/>
            <a:ext cx="38164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затрат=33 000+2 000+6 000=41 000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возмещения=4*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000=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000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732240" y="2636912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5013176"/>
            <a:ext cx="38164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ИТОГ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5373216"/>
            <a:ext cx="34563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«Центр поддержки субъектов малого и среднего предпринимательства в Иркутской области</a:t>
            </a:r>
          </a:p>
          <a:p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664011, г. Иркутск, ул. Рабочая, д. 2А, </a:t>
            </a:r>
            <a:r>
              <a:rPr lang="ru-RU" sz="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421</a:t>
            </a:r>
          </a:p>
          <a:p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8(3952)500-727</a:t>
            </a:r>
          </a:p>
          <a:p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Сайт: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6"/>
              </a:rPr>
              <a:t>www.irkcpp.ru</a:t>
            </a: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7"/>
              </a:rPr>
              <a:t>cpp-irkobl@mail.ru</a:t>
            </a: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C:\Users\a.alsaeva\Desktop\Новая папка\ккк18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35896" y="4797152"/>
            <a:ext cx="1224136" cy="1463582"/>
          </a:xfrm>
          <a:prstGeom prst="rect">
            <a:avLst/>
          </a:prstGeom>
          <a:noFill/>
        </p:spPr>
      </p:pic>
      <p:sp>
        <p:nvSpPr>
          <p:cNvPr id="20" name="Стрелка вниз 19"/>
          <p:cNvSpPr/>
          <p:nvPr/>
        </p:nvSpPr>
        <p:spPr>
          <a:xfrm>
            <a:off x="6732240" y="4941168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5805264"/>
            <a:ext cx="2952328" cy="360040"/>
          </a:xfrm>
          <a:prstGeom prst="rect">
            <a:avLst/>
          </a:prstGeom>
          <a:noFill/>
          <a:ln w="190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166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a.alsaeva</dc:creator>
  <cp:lastModifiedBy>Рженeва Ольга Сергеевна</cp:lastModifiedBy>
  <cp:revision>23</cp:revision>
  <dcterms:created xsi:type="dcterms:W3CDTF">2015-11-10T02:30:07Z</dcterms:created>
  <dcterms:modified xsi:type="dcterms:W3CDTF">2016-06-29T04:59:42Z</dcterms:modified>
</cp:coreProperties>
</file>