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2" r:id="rId2"/>
    <p:sldId id="284" r:id="rId3"/>
    <p:sldId id="295" r:id="rId4"/>
    <p:sldId id="296" r:id="rId5"/>
    <p:sldId id="298" r:id="rId6"/>
    <p:sldId id="299" r:id="rId7"/>
    <p:sldId id="300" r:id="rId8"/>
    <p:sldId id="304" r:id="rId9"/>
    <p:sldId id="301" r:id="rId10"/>
    <p:sldId id="302" r:id="rId11"/>
    <p:sldId id="30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04" autoAdjust="0"/>
  </p:normalViewPr>
  <p:slideViewPr>
    <p:cSldViewPr>
      <p:cViewPr varScale="1">
        <p:scale>
          <a:sx n="95" d="100"/>
          <a:sy n="95" d="100"/>
        </p:scale>
        <p:origin x="-20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E1531-6E7C-4C0F-A245-8FCDFB6B65E2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7E130-E9A2-4E06-82D3-C90B541FB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184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B531-18E3-4C4A-86C7-11922E8E9D57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7EF5-896B-420B-94C6-C4C7CD7820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3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assport.bdd-eor.edu.ru/routes-constructor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Безопасный маршрут движения школьника "Дом-Школа-Дом" -это документ, в котором сочетается схема и описание рекомендуемого пути движения школьника из дома в школу и обратно.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Маршрут разрабатывается обучающимся с помощью его родителей. Маршрут может быть разработан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основе схемы Паспорта дорожной безопасности образовательного учреждения либо изображен схематически, в виде рисунка.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Главное, чтобы ученик, для которого составлен маршрут, смог его объяснить. </a:t>
            </a:r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Нарисовать план маршрута «ДОМ-ШКОЛА-ДОМ» можно используя Генератор паспорта дорожной безопасности 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http://passport.bdd-eor.edu.ru/routes-constructor/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 (Раздел «Конструктор маршрутов»)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Цель маршрута: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-повысить безопасность движения ребенка в школу и обратно;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-обучить ребенка ориентироваться в дорожных ситуациях на пути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движения в школу и из школы;</a:t>
            </a:r>
          </a:p>
          <a:p>
            <a:endParaRPr lang="ru-RU" dirty="0" smtClean="0"/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-обучить родителей, принимающих участие в составлении маршрута,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ориентированию в дорожной обстановке и предотвращению типичных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опасностей.</a:t>
            </a:r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Порядок разработки маршрута:</a:t>
            </a: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Родители вместе с детьми проходят путь от дома до школы и обратно. Намечают наиболее безопасный (рекомендуемый) вариант, отмечают более опасные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нерекомендуемые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варианты.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выборе безопасного варианта выбираются места перехода улиц наиболее легкие и безопасные для ребенка</a:t>
            </a:r>
            <a:r>
              <a:rPr lang="ru-RU" sz="1200" b="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например:</a:t>
            </a: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-Пешеходный переход со светофором более безопасен, чем пешеходный переход без светофора, улица и участки, где не затруднен осмотр проезжей части (нет густых кустов, деревьев, стоящих машин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других предметов, закрывающими обзор и т.д.</a:t>
            </a:r>
          </a:p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Определить участки повышенной опасности, требующие более подробного описания. Это, как правило:</a:t>
            </a: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-выход из дома и первый переход через улицу;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-переход через улицу и перекрестки;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-последний переход через улицу и вход в школу.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Выделяются участки повышенной опасности, и объясняется, в чем их опасность и почему они не рекомендуются для прохождения ребенку.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Выбрав вариант движения ребенка, родители наносят его на схему расположения улиц от дома до школы и от школы до дома.</a:t>
            </a:r>
          </a:p>
          <a:p>
            <a:endParaRPr lang="ru-RU" dirty="0" smtClean="0"/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оформлении маршрута на бланке Безопасный маршрут «Дом-Школа –Дом» 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сплошной линией КРАСНОГО цвета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со стрелкой обозначается путь движения из дома в школу.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Путь движения из школы до дома обозначается 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сплошной линией СИНЕГО цвета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со стрелкой.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Пути движения от дома до школы и обратно могут совпадать.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ребенок до образовательного учреждения добирается на школьном либо маршрутном автобусе, то его маршрут строится от дома до места посадки в автобус (остановки) и от высадки до школы и обратно. </a:t>
            </a: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Схема безопасного маршрута, как правило, вклеивается в дневник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школьника. Требования Госавтоинспекции – наличие схем у обучающихся 1- 5 классов. Так как именно дети начального и среднего звеньев составляют группу риска и чаще попадают в ДТП по собственной неосторожности.</a:t>
            </a:r>
          </a:p>
          <a:p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Также, по желанию, схему можно дополнить другой информацией, например: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-номер домашнего или мобильного телефона ребенка;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-фамилию, имя, отчество и контактные телефоны родителей.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-можно указать примерное время, которое ребенок затрачивает на дорогу от школы до дома;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-фамилии одноклассников, которые ходят в школу этой же дорогой или с которыми ребенок встречается по пути, время, когда у школьника заканчиваются занятия (по дням недели).</a:t>
            </a:r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оформлении маршрута на бланке Безопасный маршрут «Дом-Школа –Дом» 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сплошной линией КРАСНОГО цвета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со стрелкой обозначается путь движения из дома в школу.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Путь движения из школы до дома обозначается </a:t>
            </a:r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сплошной линией СИНЕГО цвета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со стрелкой.</a:t>
            </a:r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Порядок использования маршрута:</a:t>
            </a: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 составления маршрута родители, </a:t>
            </a:r>
            <a:r>
              <a:rPr lang="ru-RU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сопровождая ребенка в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школу и обратно (в первые месяцы посещения для первоклассника и несколько раз -для учащихся других классов, которые ранее уже ходили в школу самостоятельно), добиваются практического овладения школьниками методами безопасного движения по маршруту, понимания ими всех опасностей, которые указаны в описанном маршруте.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Сопровождая ребенка, родители отрабатывают привычку заблаговременного выхода из дома, отсутствия спешки, перехода улицы только шагом, строго под прямым углом, не наискосок, тщательного осмотра дороги перед переходом, даже если она пустынна.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Крайне важно добиваться, чтобы любой предмет, мешающий осмотреть улицу, сам по себе рассматривался школьниками как сигнал опасности.</a:t>
            </a:r>
          </a:p>
          <a:p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Уважаемые родители, Ваш ребенок должен:</a:t>
            </a:r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Уметь принимать своевременное решение, когда бежать и звать на помощь, а когда просто быть начеку.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Хорошо знать свой район.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Не приближаться к густым кустам, насаждениям деревьев, заброшенным домам.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Знать все безопасные места, где можно укрыться и получить помощь.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Знать, что, отделившись от группы, он становится более уязвимым.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Не привлекать к себе внимание вызывающим поведением и ценными вещами.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Быстро обращаться в полицию в случае инцидентов или преступления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тел.102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мобильного).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Строго соблюдать маршрут безопасного движения «Дом–Школа-Дом».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Знать Правила дорожного движения.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Запоминать отличительные особенности автомобиля, в случае ДТП.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Задача родителей при обсуждении безопасного маршрута - не запугать детей, а предупредить их о возможных опасностях. </a:t>
            </a:r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7EF5-896B-420B-94C6-C4C7CD78208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assport.bdd-eor.edu.ru/routes-constructo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Построение безопасного маршрута «Дом – Школа – Дом»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 - задача родителей! </a:t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458112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Инспектор по пропаганде БДД ОГИБДД ОМВД России по Шелеховскому району 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Елена Трещинская</a:t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Ребёнок должен: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уметь принимать своевременное решение;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хорошо знать свой район;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не приближаться к густым кустам, насаждениям и т.п.;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знать безопасные места;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не привлекать внимание поведением и ценными вещами;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знать телефоны экстренных служб;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строго соблюдать маршрут «Дом-Школа-Дом»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знать обязанности пешеходов (п. 4 ПДД РФ)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Помощь в создании </a:t>
            </a:r>
            <a:br>
              <a:rPr lang="ru-RU" sz="4000" b="1" dirty="0" smtClean="0">
                <a:solidFill>
                  <a:schemeClr val="tx2"/>
                </a:solidFill>
              </a:rPr>
            </a:br>
            <a:r>
              <a:rPr lang="ru-RU" sz="4000" b="1" dirty="0" smtClean="0">
                <a:solidFill>
                  <a:schemeClr val="tx2"/>
                </a:solidFill>
              </a:rPr>
              <a:t>индивидуального маршрута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Генератор паспорта дорожной безопасности</a:t>
            </a:r>
          </a:p>
          <a:p>
            <a:pPr algn="ctr"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hlinkClick r:id="rId3"/>
              </a:rPr>
              <a:t>http://passport.bdd-eor.edu.ru/routes-constructor/</a:t>
            </a:r>
            <a:r>
              <a:rPr lang="ru-RU" sz="2800" dirty="0" smtClean="0"/>
              <a:t> </a:t>
            </a:r>
            <a:endParaRPr lang="ru-RU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(Раздел «Конструктор маршрутов»)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Безопасный маршрут движения школьника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«дом – школа - дом»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Администратор\Downloads\r6ooKTo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7" y="1052736"/>
            <a:ext cx="8531339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Безопасный маршрут движения школьника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«дом – школа - дом»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1027" name="Picture 3" descr="C:\Users\Администратор\Downloads\zmDa4b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412776"/>
            <a:ext cx="6768752" cy="4740526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Безопасный маршрут движения школьника 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«дом – школа - дом»</a:t>
            </a: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6" name="Picture 4" descr="C:\Users\Администратор\Downloads\Z47VHbpsJT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412776"/>
            <a:ext cx="6617708" cy="4963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Порядок разработки маршрута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8229600" cy="4525963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 ребёнком пройти путь от дома до школы и обратно. Отметить наиболее безопасный вариант, отметить более опасные варианты.</a:t>
            </a:r>
          </a:p>
          <a:p>
            <a:endParaRPr lang="ru-RU" sz="2800" b="1" dirty="0" smtClean="0">
              <a:solidFill>
                <a:schemeClr val="tx2"/>
              </a:solidFill>
            </a:endParaRPr>
          </a:p>
          <a:p>
            <a:r>
              <a:rPr lang="ru-RU" sz="2800" b="1" dirty="0" smtClean="0">
                <a:solidFill>
                  <a:schemeClr val="tx2"/>
                </a:solidFill>
              </a:rPr>
              <a:t>Определить участки повышенной опасности, объяснить их опасность.</a:t>
            </a:r>
          </a:p>
          <a:p>
            <a:endParaRPr lang="ru-RU" sz="2800" b="1" dirty="0" smtClean="0">
              <a:solidFill>
                <a:schemeClr val="tx2"/>
              </a:solidFill>
            </a:endParaRPr>
          </a:p>
          <a:p>
            <a:r>
              <a:rPr lang="ru-RU" sz="2800" b="1" dirty="0" smtClean="0">
                <a:solidFill>
                  <a:schemeClr val="tx2"/>
                </a:solidFill>
              </a:rPr>
              <a:t>Выбранный вариант нанести на схему расположения улиц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Порядок разработки маршрута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Маршрут «Дом – Школа» наносится сплошной красной линией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Путь движения обратно – сплошной синей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Пути от дома и от школы также могут совпадать</a:t>
            </a:r>
          </a:p>
          <a:p>
            <a:endParaRPr lang="ru-RU" sz="2800" b="1" dirty="0" smtClean="0">
              <a:solidFill>
                <a:schemeClr val="tx2"/>
              </a:solidFill>
            </a:endParaRPr>
          </a:p>
          <a:p>
            <a:r>
              <a:rPr lang="ru-RU" sz="2800" b="1" dirty="0" smtClean="0">
                <a:solidFill>
                  <a:schemeClr val="tx2"/>
                </a:solidFill>
              </a:rPr>
              <a:t>Если осуществляется подвоз, то маршрут строится от дома до остановки автобуса, и от остановки автобуса до школы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Порядок разработки маршрута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Схема маршрута вклеивается в дневник обучающегося «Дом – Школа - Дом»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Схему желательно дополнить информацией: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номера телефонов (ребенка, родителей);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примерное время, затрачиваемое на дорогу  от школы до дома;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фамилии одноклассников, которые ходят этой же дорогой;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время занятий по дням недели.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Порядок разработки маршрута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путь движения от дома до школы обозначается сплошной красной линией;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Схему желательно дополнить информацией: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номера телефонов (ребенка, родителей);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примерное время, затрачиваемое на дорогу  от школы до дома;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фамилии одноклассников, которые ходят этой же дорогой;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          - время занятий по дням недели.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Порядок использования маршрута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Сопровождение школьника по маршруту:</a:t>
            </a:r>
          </a:p>
          <a:p>
            <a:pPr algn="ctr"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r>
              <a:rPr lang="ru-RU" sz="2800" b="1" dirty="0" smtClean="0">
                <a:solidFill>
                  <a:schemeClr val="tx2"/>
                </a:solidFill>
              </a:rPr>
              <a:t> добиться практического овладения безопасного движения по маршруту;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отработать привычку заблаговременного выхода из дома (отсутствие спешки);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научить, что любой предмет, мешающий осмотру улицы, - сигнал опасности.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957</Words>
  <Application>Microsoft Office PowerPoint</Application>
  <PresentationFormat>Экран (4:3)</PresentationFormat>
  <Paragraphs>115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Построение безопасного маршрута «Дом – Школа – Дом»  - задача родителей!  </vt:lpstr>
      <vt:lpstr>Безопасный маршрут движения школьника  «дом – школа - дом»</vt:lpstr>
      <vt:lpstr>Безопасный маршрут движения школьника  «дом – школа - дом»</vt:lpstr>
      <vt:lpstr>Безопасный маршрут движения школьника  «дом – школа - дом»</vt:lpstr>
      <vt:lpstr>Порядок разработки маршрута</vt:lpstr>
      <vt:lpstr>Порядок разработки маршрута</vt:lpstr>
      <vt:lpstr>Порядок разработки маршрута</vt:lpstr>
      <vt:lpstr>Порядок разработки маршрута</vt:lpstr>
      <vt:lpstr>Порядок использования маршрута</vt:lpstr>
      <vt:lpstr>Ребёнок должен:</vt:lpstr>
      <vt:lpstr>Помощь в создании  индивидуального маршрута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Семинар-совещание для педагогов образовательных организаций Шелеховского района по вопросам профилактики детского дорожно-транспортного травматизма</dc:title>
  <dc:creator>Администратор</dc:creator>
  <cp:lastModifiedBy>Нестерова Анна Николаевна</cp:lastModifiedBy>
  <cp:revision>160</cp:revision>
  <dcterms:created xsi:type="dcterms:W3CDTF">2019-10-30T08:21:29Z</dcterms:created>
  <dcterms:modified xsi:type="dcterms:W3CDTF">2021-03-12T06:31:35Z</dcterms:modified>
</cp:coreProperties>
</file>