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53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3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17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06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4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78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2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77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0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0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0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0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7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5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8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C9CF81-8211-440F-9807-9969167CE011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4ED877-2B13-4CD6-B1CC-9F16E1791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30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00" y="266700"/>
            <a:ext cx="10617200" cy="1409700"/>
          </a:xfrm>
        </p:spPr>
        <p:txBody>
          <a:bodyPr>
            <a:noAutofit/>
          </a:bodyPr>
          <a:lstStyle/>
          <a:p>
            <a:r>
              <a:rPr lang="ru-RU" sz="45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Администрация Шелеховского муниципального района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00" y="2015067"/>
            <a:ext cx="7340600" cy="2353733"/>
          </a:xfrm>
        </p:spPr>
        <p:txBody>
          <a:bodyPr>
            <a:noAutofit/>
          </a:bodyPr>
          <a:lstStyle/>
          <a:p>
            <a:r>
              <a:rPr lang="ru-RU" sz="5500" dirty="0" smtClean="0">
                <a:solidFill>
                  <a:schemeClr val="tx1"/>
                </a:solidFill>
              </a:rPr>
              <a:t>Презентация объектов муниципальной собственности для бизнеса</a:t>
            </a:r>
            <a:endParaRPr lang="ru-RU" sz="5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0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00" y="127001"/>
            <a:ext cx="10617200" cy="762000"/>
          </a:xfrm>
        </p:spPr>
        <p:txBody>
          <a:bodyPr>
            <a:noAutofit/>
          </a:bodyPr>
          <a:lstStyle/>
          <a:p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Администрация Шелеховского муниципального </a:t>
            </a:r>
            <a: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района</a:t>
            </a:r>
            <a:b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Презентация объектов муниципальной собственности для бизнеса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7800" y="838201"/>
            <a:ext cx="10896600" cy="419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>
                <a:solidFill>
                  <a:schemeClr val="tx1"/>
                </a:solidFill>
              </a:rPr>
              <a:t>Сведения об объектах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500" y="1524001"/>
            <a:ext cx="57073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Помещение нежилое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Помещение расположено в границах здания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КБО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кадастровым номером 38:27:000000:2252, назначение: нежилое, этаж 1, материал наружных стен –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кирпич.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Местонахождение имущества: Иркутская обл., Шелеховский р-н, пос. Чистые ключи, в/г № 2.</a:t>
            </a: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имущества: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122,6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кв. 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6"/>
          <a:stretch/>
        </p:blipFill>
        <p:spPr>
          <a:xfrm>
            <a:off x="5897880" y="1277113"/>
            <a:ext cx="6217920" cy="3931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36" y="4873244"/>
            <a:ext cx="6760464" cy="1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6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00" y="127001"/>
            <a:ext cx="10617200" cy="762000"/>
          </a:xfrm>
        </p:spPr>
        <p:txBody>
          <a:bodyPr>
            <a:noAutofit/>
          </a:bodyPr>
          <a:lstStyle/>
          <a:p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Администрация Шелеховского муниципального </a:t>
            </a:r>
            <a: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района</a:t>
            </a:r>
            <a:b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Презентация объектов муниципальной собственности для бизнеса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7800" y="889001"/>
            <a:ext cx="10896600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 smtClean="0">
                <a:solidFill>
                  <a:schemeClr val="tx1"/>
                </a:solidFill>
              </a:rPr>
              <a:t>Порядок заключения договора аренды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7799" y="1312334"/>
            <a:ext cx="11794067" cy="5376333"/>
          </a:xfrm>
        </p:spPr>
        <p:txBody>
          <a:bodyPr>
            <a:noAutofit/>
          </a:bodyPr>
          <a:lstStyle/>
          <a:p>
            <a:pPr indent="457200" algn="just"/>
            <a:r>
              <a:rPr lang="ru-RU" sz="2000" dirty="0" smtClean="0">
                <a:solidFill>
                  <a:srgbClr val="002060"/>
                </a:solidFill>
              </a:rPr>
              <a:t>В соответствии </a:t>
            </a:r>
            <a:r>
              <a:rPr lang="ru-RU" sz="2000" dirty="0">
                <a:solidFill>
                  <a:srgbClr val="002060"/>
                </a:solidFill>
              </a:rPr>
              <a:t>с административным регламентом «Предоставление муниципального имущества, составляющего муниципальную казну Шелеховского района, в аренду, безвозмездное пользование без проведения торгов», утвержденным постановлением Администрации Шелеховского муниципального района от 15.08.2018 № 504-па, необходимо направить </a:t>
            </a:r>
            <a:r>
              <a:rPr lang="ru-RU" sz="2000" dirty="0" smtClean="0">
                <a:solidFill>
                  <a:srgbClr val="002060"/>
                </a:solidFill>
              </a:rPr>
              <a:t>следующие </a:t>
            </a:r>
            <a:r>
              <a:rPr lang="ru-RU" sz="2000" dirty="0">
                <a:solidFill>
                  <a:srgbClr val="002060"/>
                </a:solidFill>
              </a:rPr>
              <a:t>документы:</a:t>
            </a:r>
          </a:p>
          <a:p>
            <a:pPr indent="457200" algn="just"/>
            <a:r>
              <a:rPr lang="ru-RU" sz="2000" dirty="0">
                <a:solidFill>
                  <a:srgbClr val="002060"/>
                </a:solidFill>
              </a:rPr>
              <a:t>1) заявление о предоставлении в аренду муниципального имущества Шелеховского района (согласно прилагаемой форме);</a:t>
            </a:r>
          </a:p>
          <a:p>
            <a:pPr indent="457200" algn="just"/>
            <a:r>
              <a:rPr lang="ru-RU" sz="2000" dirty="0">
                <a:solidFill>
                  <a:srgbClr val="002060"/>
                </a:solidFill>
              </a:rPr>
              <a:t>2) документ, удостоверяющий личность представителя юридического лица;</a:t>
            </a:r>
          </a:p>
          <a:p>
            <a:pPr indent="457200" algn="just"/>
            <a:r>
              <a:rPr lang="ru-RU" sz="2000" dirty="0">
                <a:solidFill>
                  <a:srgbClr val="002060"/>
                </a:solidFill>
              </a:rPr>
              <a:t>3) свидетельство о государственной регистрации юридического лица;</a:t>
            </a:r>
          </a:p>
          <a:p>
            <a:pPr indent="457200" algn="just"/>
            <a:r>
              <a:rPr lang="ru-RU" sz="2000" dirty="0">
                <a:solidFill>
                  <a:srgbClr val="002060"/>
                </a:solidFill>
              </a:rPr>
              <a:t>4) документ, удостоверяющий права (полномочия) представителя </a:t>
            </a:r>
            <a:r>
              <a:rPr lang="ru-RU" sz="2000" dirty="0" smtClean="0">
                <a:solidFill>
                  <a:srgbClr val="002060"/>
                </a:solidFill>
              </a:rPr>
              <a:t>юр. </a:t>
            </a:r>
            <a:r>
              <a:rPr lang="ru-RU" sz="2000" dirty="0">
                <a:solidFill>
                  <a:srgbClr val="002060"/>
                </a:solidFill>
              </a:rPr>
              <a:t>лица;</a:t>
            </a:r>
          </a:p>
          <a:p>
            <a:pPr indent="457200" algn="just"/>
            <a:r>
              <a:rPr lang="ru-RU" sz="2000" dirty="0">
                <a:solidFill>
                  <a:srgbClr val="002060"/>
                </a:solidFill>
              </a:rPr>
              <a:t>5) заявление об отсутствии решения о ликвидации заявителя - юридического лица, об отсутствии решения арбитражного суда о признании заявителя - юридического лица банкротом и об открытии конкурсного производства, об отсутствии решения о приостановлении деятельности заявителя в порядке, предусмотренном Кодексом Российской Федерации об административных правонарушениях.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00" y="127001"/>
            <a:ext cx="10617200" cy="762000"/>
          </a:xfrm>
        </p:spPr>
        <p:txBody>
          <a:bodyPr>
            <a:noAutofit/>
          </a:bodyPr>
          <a:lstStyle/>
          <a:p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Администрация Шелеховского муниципального </a:t>
            </a:r>
            <a: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района</a:t>
            </a:r>
            <a:b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Презентация объектов муниципальной собственности для бизнеса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7800" y="1219201"/>
            <a:ext cx="10896600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 smtClean="0">
                <a:solidFill>
                  <a:schemeClr val="tx1"/>
                </a:solidFill>
              </a:rPr>
              <a:t>Контакты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7800" y="1854201"/>
            <a:ext cx="7620000" cy="194733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002060"/>
                </a:solidFill>
              </a:rPr>
              <a:t>Управление по распоряжению муниципальным имуществом Администрации Шелеховского муниципального </a:t>
            </a:r>
            <a:r>
              <a:rPr lang="ru-RU" sz="1800" dirty="0" smtClean="0">
                <a:solidFill>
                  <a:srgbClr val="002060"/>
                </a:solidFill>
              </a:rPr>
              <a:t>района</a:t>
            </a:r>
            <a:endParaRPr lang="ru-RU" sz="1800" dirty="0">
              <a:solidFill>
                <a:srgbClr val="00206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ru-RU" sz="1800" dirty="0">
                <a:solidFill>
                  <a:srgbClr val="002060"/>
                </a:solidFill>
              </a:rPr>
              <a:t>Место нахождения и почтовый адрес: 666032, Иркутская обл., </a:t>
            </a:r>
            <a:r>
              <a:rPr lang="ru-RU" sz="1800" dirty="0" smtClean="0">
                <a:solidFill>
                  <a:srgbClr val="002060"/>
                </a:solidFill>
              </a:rPr>
              <a:t>город </a:t>
            </a:r>
            <a:r>
              <a:rPr lang="ru-RU" sz="1800" dirty="0">
                <a:solidFill>
                  <a:srgbClr val="002060"/>
                </a:solidFill>
              </a:rPr>
              <a:t>Шелехов, квартал 20, д. 84 (административный корпус 2);  </a:t>
            </a: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002060"/>
                </a:solidFill>
              </a:rPr>
              <a:t>Контактный телефон: 8(39550) 4-23-37, факс: 8(39550) </a:t>
            </a:r>
            <a:r>
              <a:rPr lang="ru-RU" sz="1800" dirty="0" smtClean="0">
                <a:solidFill>
                  <a:srgbClr val="002060"/>
                </a:solidFill>
              </a:rPr>
              <a:t>4-29-49</a:t>
            </a:r>
          </a:p>
        </p:txBody>
      </p:sp>
    </p:spTree>
    <p:extLst>
      <p:ext uri="{BB962C8B-B14F-4D97-AF65-F5344CB8AC3E}">
        <p14:creationId xmlns:p14="http://schemas.microsoft.com/office/powerpoint/2010/main" val="385501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00" y="127001"/>
            <a:ext cx="10617200" cy="762000"/>
          </a:xfrm>
        </p:spPr>
        <p:txBody>
          <a:bodyPr>
            <a:noAutofit/>
          </a:bodyPr>
          <a:lstStyle/>
          <a:p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Администрация Шелеховского муниципального </a:t>
            </a:r>
            <a: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района</a:t>
            </a:r>
            <a:b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Презентация объектов муниципальной собственности для бизнеса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7800" y="889001"/>
            <a:ext cx="10896600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 smtClean="0">
                <a:solidFill>
                  <a:schemeClr val="tx1"/>
                </a:solidFill>
              </a:rPr>
              <a:t>Информационные ресурсы об имущественной поддержке предпринимателей и самозанятых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174" y="5568434"/>
            <a:ext cx="94884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Раздел </a:t>
            </a:r>
            <a:r>
              <a:rPr lang="ru-RU" b="1" dirty="0"/>
              <a:t>Имущественная поддержка предпринимателей Шелеховского района</a:t>
            </a:r>
          </a:p>
          <a:p>
            <a:endParaRPr lang="ru-RU" dirty="0" smtClean="0"/>
          </a:p>
          <a:p>
            <a:r>
              <a:rPr lang="ru-RU" dirty="0" smtClean="0"/>
              <a:t>https</a:t>
            </a:r>
            <a:r>
              <a:rPr lang="ru-RU" dirty="0"/>
              <a:t>://www.sheladm.ru/qa/1309.html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865" b="73958"/>
          <a:stretch/>
        </p:blipFill>
        <p:spPr>
          <a:xfrm>
            <a:off x="0" y="2415917"/>
            <a:ext cx="12192000" cy="2260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3174" y="1916669"/>
            <a:ext cx="9222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Официальный сайт Администрации Шелеховского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87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00" y="127001"/>
            <a:ext cx="10617200" cy="762000"/>
          </a:xfrm>
        </p:spPr>
        <p:txBody>
          <a:bodyPr>
            <a:noAutofit/>
          </a:bodyPr>
          <a:lstStyle/>
          <a:p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Администрация Шелеховского муниципального </a:t>
            </a:r>
            <a: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района</a:t>
            </a:r>
            <a:b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Презентация объектов муниципальной собственности для бизнеса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7800" y="889001"/>
            <a:ext cx="10896600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 smtClean="0">
                <a:solidFill>
                  <a:schemeClr val="tx1"/>
                </a:solidFill>
              </a:rPr>
              <a:t>Преимущества работы с органами местного самоуправления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1524001"/>
            <a:ext cx="7981950" cy="527685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8703733" y="4656667"/>
            <a:ext cx="3314700" cy="994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dirty="0" smtClean="0">
                <a:solidFill>
                  <a:schemeClr val="tx1"/>
                </a:solidFill>
              </a:rPr>
              <a:t>Ниже перечислены все объекты из перечня. </a:t>
            </a:r>
          </a:p>
          <a:p>
            <a:pPr algn="ctr"/>
            <a:r>
              <a:rPr lang="ru-RU" sz="2500" dirty="0" smtClean="0">
                <a:solidFill>
                  <a:schemeClr val="tx1"/>
                </a:solidFill>
              </a:rPr>
              <a:t>Занятые объекты помечены *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9776883" y="3044826"/>
            <a:ext cx="1168400" cy="1117600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8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00" y="127001"/>
            <a:ext cx="10617200" cy="762000"/>
          </a:xfrm>
        </p:spPr>
        <p:txBody>
          <a:bodyPr>
            <a:noAutofit/>
          </a:bodyPr>
          <a:lstStyle/>
          <a:p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Администрация Шелеховского муниципального </a:t>
            </a:r>
            <a: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района</a:t>
            </a:r>
            <a:b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Презентация объектов муниципальной собственности для бизнеса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7800" y="838201"/>
            <a:ext cx="10896600" cy="419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>
                <a:solidFill>
                  <a:schemeClr val="tx1"/>
                </a:solidFill>
              </a:rPr>
              <a:t>Сведения об объектах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1524001"/>
            <a:ext cx="7213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Земельный участок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земель: земли населённых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пунктов.</a:t>
            </a: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Разрешенное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использование: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размещения физкультурно-спортивного комплекса с открытой площадкой (спорт).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Местонахождение имущества: Иркутская область,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г. Шелехов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3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микрорайон.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имущества: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11 456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м.</a:t>
            </a: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51250" t="40933" r="12083" b="4800"/>
          <a:stretch/>
        </p:blipFill>
        <p:spPr>
          <a:xfrm>
            <a:off x="7569200" y="1524001"/>
            <a:ext cx="44704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5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00" y="127001"/>
            <a:ext cx="10617200" cy="762000"/>
          </a:xfrm>
        </p:spPr>
        <p:txBody>
          <a:bodyPr>
            <a:noAutofit/>
          </a:bodyPr>
          <a:lstStyle/>
          <a:p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Администрация Шелеховского муниципального </a:t>
            </a:r>
            <a: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района</a:t>
            </a:r>
            <a:b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Презентация объектов муниципальной собственности для бизнеса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7800" y="838201"/>
            <a:ext cx="10896600" cy="419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>
                <a:solidFill>
                  <a:schemeClr val="tx1"/>
                </a:solidFill>
              </a:rPr>
              <a:t>Сведения об объектах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7800" y="1410355"/>
            <a:ext cx="5994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Нежилое здание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(здание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пекарни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)*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Категория земель: нежилое.</a:t>
            </a:r>
          </a:p>
          <a:p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имущества: стены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здания деревянно-рубленные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брусчатые, фундамент железобетонный, перекрытия – деревянные, крыша асбестоцементные листы, полы деревянные, износ – 30 %. Имеется электроснабжение.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Местонахождение имущества: Иркутская область, Шелеховский район, с. Шаманка, ул. Горная, д. 18</a:t>
            </a:r>
          </a:p>
          <a:p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имущества: 179,2 кв. 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4896" t="48133" r="13021" b="4667"/>
          <a:stretch/>
        </p:blipFill>
        <p:spPr>
          <a:xfrm>
            <a:off x="6959600" y="1162050"/>
            <a:ext cx="5130800" cy="4686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76" y="4369816"/>
            <a:ext cx="3163824" cy="23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2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00" y="127001"/>
            <a:ext cx="10617200" cy="762000"/>
          </a:xfrm>
        </p:spPr>
        <p:txBody>
          <a:bodyPr>
            <a:noAutofit/>
          </a:bodyPr>
          <a:lstStyle/>
          <a:p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Администрация Шелеховского муниципального </a:t>
            </a:r>
            <a: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района</a:t>
            </a:r>
            <a:b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Презентация объектов муниципальной собственности для бизнеса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7800" y="838201"/>
            <a:ext cx="10896600" cy="419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>
                <a:solidFill>
                  <a:schemeClr val="tx1"/>
                </a:solidFill>
              </a:rPr>
              <a:t>Сведения об объектах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1524001"/>
            <a:ext cx="7213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Земельный участок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Категория земель: земли населённых пунктов.</a:t>
            </a:r>
          </a:p>
          <a:p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Разрешенное использование: для размещения открытого теннисного корта (спорт).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Местонахождение имущества: Иркутская область,     г. Шелехов, 3 микрорайон.</a:t>
            </a: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имущества: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5 587 кв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м.</a:t>
            </a: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0729" t="39867" r="11562" b="4400"/>
          <a:stretch/>
        </p:blipFill>
        <p:spPr>
          <a:xfrm>
            <a:off x="7480300" y="1435100"/>
            <a:ext cx="45974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0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00" y="127001"/>
            <a:ext cx="10617200" cy="762000"/>
          </a:xfrm>
        </p:spPr>
        <p:txBody>
          <a:bodyPr>
            <a:noAutofit/>
          </a:bodyPr>
          <a:lstStyle/>
          <a:p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Администрация Шелеховского муниципального </a:t>
            </a:r>
            <a: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района</a:t>
            </a:r>
            <a:b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Презентация объектов муниципальной собственности для бизнеса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7800" y="838201"/>
            <a:ext cx="10896600" cy="419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>
                <a:solidFill>
                  <a:schemeClr val="tx1"/>
                </a:solidFill>
              </a:rPr>
              <a:t>Сведения об объектах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1466988"/>
            <a:ext cx="4432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Помещение нежилое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Помещение расположено в границах производственного здания с кадастровым номером 38:27:000000:2262, назначение: нежилое, этаж 1, материал наружных стен –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кирпич.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Местонахождение имущества: Иркутская обл., Шелеховский р-н, пос. Чистые ключи, в/г № 2.</a:t>
            </a: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имущества: 43,3 кв. 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1979" t="14533" b="18000"/>
          <a:stretch/>
        </p:blipFill>
        <p:spPr>
          <a:xfrm>
            <a:off x="6680200" y="1841568"/>
            <a:ext cx="5410200" cy="4914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133" y="933450"/>
            <a:ext cx="2954867" cy="2216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94"/>
          <a:stretch/>
        </p:blipFill>
        <p:spPr>
          <a:xfrm>
            <a:off x="4800600" y="3924300"/>
            <a:ext cx="2994684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1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00" y="127001"/>
            <a:ext cx="10617200" cy="762000"/>
          </a:xfrm>
        </p:spPr>
        <p:txBody>
          <a:bodyPr>
            <a:noAutofit/>
          </a:bodyPr>
          <a:lstStyle/>
          <a:p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Администрация Шелеховского муниципального </a:t>
            </a:r>
            <a: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района</a:t>
            </a:r>
            <a:b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Презентация объектов муниципальной собственности для бизнеса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7800" y="838201"/>
            <a:ext cx="10896600" cy="419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>
                <a:solidFill>
                  <a:schemeClr val="tx1"/>
                </a:solidFill>
              </a:rPr>
              <a:t>Сведения об объектах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1524001"/>
            <a:ext cx="510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Помещение нежилое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Помещение расположено в границах производственного здания с кадастровым номером 38:27:000000:2262, назначение: нежилое, этаж 1, материал наружных стен –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кирпич.</a:t>
            </a: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Местонахождение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имущества: Иркутская обл., Шелеховский р-н, пос. Чистые ключи, в/г № 2.</a:t>
            </a: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имущества: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48,0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кв. 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1979" t="14533" b="18000"/>
          <a:stretch/>
        </p:blipFill>
        <p:spPr>
          <a:xfrm>
            <a:off x="6692900" y="1854268"/>
            <a:ext cx="5410200" cy="4914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2" y="4267200"/>
            <a:ext cx="3454400" cy="259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1" y="843809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00" y="127001"/>
            <a:ext cx="10617200" cy="762000"/>
          </a:xfrm>
        </p:spPr>
        <p:txBody>
          <a:bodyPr>
            <a:noAutofit/>
          </a:bodyPr>
          <a:lstStyle/>
          <a:p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Администрация Шелеховского муниципального </a:t>
            </a:r>
            <a: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района</a:t>
            </a:r>
            <a:br>
              <a:rPr lang="ru-RU" sz="24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Презентация объектов муниципальной собственности для бизнеса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7800" y="838201"/>
            <a:ext cx="10896600" cy="419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>
                <a:solidFill>
                  <a:schemeClr val="tx1"/>
                </a:solidFill>
              </a:rPr>
              <a:t>Сведения об объектах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1524001"/>
            <a:ext cx="515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Помещение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нежилое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Помещение расположено в границах здания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КБО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кадастровым номером 38:27:000000:2252, назначение: нежилое, этаж 1, материал наружных стен –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кирпич.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Местонахождение имущества: Иркутская обл., Шелеховский р-н, пос. Чистые ключи, в/г № 2.</a:t>
            </a: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имущества: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88,8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кв. 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b="14978"/>
          <a:stretch/>
        </p:blipFill>
        <p:spPr>
          <a:xfrm>
            <a:off x="5303329" y="2120900"/>
            <a:ext cx="6888672" cy="4737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952500"/>
            <a:ext cx="3672453" cy="27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8510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928</TotalTime>
  <Words>361</Words>
  <Application>Microsoft Office PowerPoint</Application>
  <PresentationFormat>Широкоэкранный</PresentationFormat>
  <Paragraphs>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Сектор</vt:lpstr>
      <vt:lpstr>Администрация Шелеховского муниципального района</vt:lpstr>
      <vt:lpstr>Администрация Шелеховского муниципального района Презентация объектов муниципальной собственности для бизнеса</vt:lpstr>
      <vt:lpstr>Администрация Шелеховского муниципального района Презентация объектов муниципальной собственности для бизнеса</vt:lpstr>
      <vt:lpstr>Администрация Шелеховского муниципального района Презентация объектов муниципальной собственности для бизнеса</vt:lpstr>
      <vt:lpstr>Администрация Шелеховского муниципального района Презентация объектов муниципальной собственности для бизнеса</vt:lpstr>
      <vt:lpstr>Администрация Шелеховского муниципального района Презентация объектов муниципальной собственности для бизнеса</vt:lpstr>
      <vt:lpstr>Администрация Шелеховского муниципального района Презентация объектов муниципальной собственности для бизнеса</vt:lpstr>
      <vt:lpstr>Администрация Шелеховского муниципального района Презентация объектов муниципальной собственности для бизнеса</vt:lpstr>
      <vt:lpstr>Администрация Шелеховского муниципального района Презентация объектов муниципальной собственности для бизнеса</vt:lpstr>
      <vt:lpstr>Администрация Шелеховского муниципального района Презентация объектов муниципальной собственности для бизнеса</vt:lpstr>
      <vt:lpstr>Администрация Шелеховского муниципального района Презентация объектов муниципальной собственности для бизнеса</vt:lpstr>
      <vt:lpstr>Администрация Шелеховского муниципального района Презентация объектов муниципальной собственности для бизнеса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Шелеховского муниципального района</dc:title>
  <dc:creator>Рженева Ольга Сергеевна</dc:creator>
  <cp:lastModifiedBy>Рженева Ольга Сергеевна</cp:lastModifiedBy>
  <cp:revision>16</cp:revision>
  <dcterms:created xsi:type="dcterms:W3CDTF">2021-09-14T07:34:19Z</dcterms:created>
  <dcterms:modified xsi:type="dcterms:W3CDTF">2021-09-27T08:04:22Z</dcterms:modified>
</cp:coreProperties>
</file>