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189" r:id="rId1"/>
    <p:sldMasterId id="2147486213" r:id="rId2"/>
    <p:sldMasterId id="2147486342" r:id="rId3"/>
    <p:sldMasterId id="2147486367" r:id="rId4"/>
    <p:sldMasterId id="2147486379" r:id="rId5"/>
  </p:sldMasterIdLst>
  <p:notesMasterIdLst>
    <p:notesMasterId r:id="rId25"/>
  </p:notesMasterIdLst>
  <p:sldIdLst>
    <p:sldId id="273" r:id="rId6"/>
    <p:sldId id="379" r:id="rId7"/>
    <p:sldId id="412" r:id="rId8"/>
    <p:sldId id="430" r:id="rId9"/>
    <p:sldId id="417" r:id="rId10"/>
    <p:sldId id="413" r:id="rId11"/>
    <p:sldId id="434" r:id="rId12"/>
    <p:sldId id="436" r:id="rId13"/>
    <p:sldId id="399" r:id="rId14"/>
    <p:sldId id="437" r:id="rId15"/>
    <p:sldId id="407" r:id="rId16"/>
    <p:sldId id="408" r:id="rId17"/>
    <p:sldId id="409" r:id="rId18"/>
    <p:sldId id="425" r:id="rId19"/>
    <p:sldId id="429" r:id="rId20"/>
    <p:sldId id="427" r:id="rId21"/>
    <p:sldId id="410" r:id="rId22"/>
    <p:sldId id="438" r:id="rId23"/>
    <p:sldId id="306" r:id="rId2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008000"/>
    <a:srgbClr val="0033CC"/>
    <a:srgbClr val="0000FF"/>
    <a:srgbClr val="CC00FF"/>
    <a:srgbClr val="CC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75030" autoAdjust="0"/>
  </p:normalViewPr>
  <p:slideViewPr>
    <p:cSldViewPr>
      <p:cViewPr varScale="1">
        <p:scale>
          <a:sx n="78" d="100"/>
          <a:sy n="78" d="100"/>
        </p:scale>
        <p:origin x="-8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130662486633614"/>
          <c:y val="2.8185113861468089E-2"/>
          <c:w val="0.69988310488966654"/>
          <c:h val="0.665422200641177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УСНО</c:v>
                </c:pt>
                <c:pt idx="2">
                  <c:v>ЕНВД</c:v>
                </c:pt>
                <c:pt idx="3">
                  <c:v>Госпошлина</c:v>
                </c:pt>
                <c:pt idx="4">
                  <c:v>Акцизы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351166.3</c:v>
                </c:pt>
                <c:pt idx="1">
                  <c:v>28642.9</c:v>
                </c:pt>
                <c:pt idx="2">
                  <c:v>22217.3</c:v>
                </c:pt>
                <c:pt idx="3">
                  <c:v>9700</c:v>
                </c:pt>
                <c:pt idx="4">
                  <c:v>1542.9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УСНО</c:v>
                </c:pt>
                <c:pt idx="2">
                  <c:v>ЕНВД</c:v>
                </c:pt>
                <c:pt idx="3">
                  <c:v>Госпошлина</c:v>
                </c:pt>
                <c:pt idx="4">
                  <c:v>Акцизы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439445.4</c:v>
                </c:pt>
                <c:pt idx="1">
                  <c:v>29077.599999999999</c:v>
                </c:pt>
                <c:pt idx="2">
                  <c:v>22663.599999999999</c:v>
                </c:pt>
                <c:pt idx="3">
                  <c:v>10000</c:v>
                </c:pt>
                <c:pt idx="4">
                  <c:v>1765.1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375616"/>
        <c:axId val="59377152"/>
      </c:barChart>
      <c:catAx>
        <c:axId val="5937561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33CC"/>
            </a:solidFill>
          </a:ln>
        </c:spPr>
        <c:crossAx val="59377152"/>
        <c:crosses val="autoZero"/>
        <c:auto val="1"/>
        <c:lblAlgn val="ctr"/>
        <c:lblOffset val="100"/>
        <c:noMultiLvlLbl val="0"/>
      </c:catAx>
      <c:valAx>
        <c:axId val="59377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9375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5">
        <a:lumMod val="60000"/>
        <a:lumOff val="4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МБ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РАСХОДЫ 2019 г</c:v>
                </c:pt>
                <c:pt idx="1">
                  <c:v>РАСХОДЫ 2020 год</c:v>
                </c:pt>
                <c:pt idx="2">
                  <c:v>РАСХОДЫ 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639.5</c:v>
                </c:pt>
                <c:pt idx="1">
                  <c:v>612.1</c:v>
                </c:pt>
                <c:pt idx="2">
                  <c:v>581.5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Целевые МБТ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РАСХОДЫ 2019 г</c:v>
                </c:pt>
                <c:pt idx="1">
                  <c:v>РАСХОДЫ 2020 год</c:v>
                </c:pt>
                <c:pt idx="2">
                  <c:v>РАСХОДЫ 2021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798.2</c:v>
                </c:pt>
                <c:pt idx="1">
                  <c:v>801.2</c:v>
                </c:pt>
                <c:pt idx="2">
                  <c:v>801.4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1948288"/>
        <c:axId val="21949824"/>
        <c:axId val="0"/>
      </c:bar3DChart>
      <c:catAx>
        <c:axId val="21948288"/>
        <c:scaling>
          <c:orientation val="minMax"/>
        </c:scaling>
        <c:delete val="0"/>
        <c:axPos val="b"/>
        <c:numFmt formatCode="\О\с\н\о\в\н\о\й" sourceLinked="1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21949824"/>
        <c:crosses val="autoZero"/>
        <c:auto val="1"/>
        <c:lblAlgn val="ctr"/>
        <c:lblOffset val="100"/>
        <c:noMultiLvlLbl val="0"/>
      </c:catAx>
      <c:valAx>
        <c:axId val="21949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948288"/>
        <c:crosses val="autoZero"/>
        <c:crossBetween val="between"/>
      </c:valAx>
      <c:spPr>
        <a:noFill/>
        <a:ln w="12436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882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811120832118209E-2"/>
          <c:y val="9.4441762928760831E-2"/>
          <c:w val="0.63354209196072708"/>
          <c:h val="0.905558237071239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8000"/>
            </a:solidFill>
          </c:spPr>
          <c:explosion val="25"/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1"/>
            <c:bubble3D val="0"/>
            <c:spPr>
              <a:solidFill>
                <a:srgbClr val="00FF00"/>
              </a:solidFill>
            </c:spPr>
          </c:dPt>
          <c:dPt>
            <c:idx val="2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FFFF"/>
              </a:solidFill>
            </c:spPr>
          </c:dPt>
          <c:dPt>
            <c:idx val="5"/>
            <c:bubble3D val="0"/>
            <c:spPr>
              <a:solidFill>
                <a:schemeClr val="accent2"/>
              </a:solidFill>
            </c:spPr>
          </c:dPt>
          <c:dPt>
            <c:idx val="6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1.5896276854282104E-3"/>
                  <c:y val="-0.198282041438525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269721493146689E-2"/>
                  <c:y val="2.7207107797463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489124623310975E-2"/>
                  <c:y val="3.4064445853415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1598376591814912E-2"/>
                  <c:y val="-9.9268719805796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0167808885000486E-2"/>
                  <c:y val="-7.0168876039970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9960994459025955E-2"/>
                  <c:y val="-6.6654807533354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7"/>
                <c:pt idx="0">
                  <c:v>Заработная плата с начислениями</c:v>
                </c:pt>
                <c:pt idx="1">
                  <c:v>Коммунальные платежи</c:v>
                </c:pt>
                <c:pt idx="2">
                  <c:v>Содержание имущества</c:v>
                </c:pt>
                <c:pt idx="3">
                  <c:v>Медицинские осмотры</c:v>
                </c:pt>
                <c:pt idx="4">
                  <c:v>Продукты питания </c:v>
                </c:pt>
                <c:pt idx="5">
                  <c:v>ГСМ</c:v>
                </c:pt>
                <c:pt idx="6">
                  <c:v>Субсидия на выполнение МЗ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296.3</c:v>
                </c:pt>
                <c:pt idx="1">
                  <c:v>73.5</c:v>
                </c:pt>
                <c:pt idx="2">
                  <c:v>14.3</c:v>
                </c:pt>
                <c:pt idx="3">
                  <c:v>7.4</c:v>
                </c:pt>
                <c:pt idx="4">
                  <c:v>72.2</c:v>
                </c:pt>
                <c:pt idx="5">
                  <c:v>5.4</c:v>
                </c:pt>
                <c:pt idx="6">
                  <c:v>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71567050646446972"/>
          <c:y val="2.3365388814566065E-3"/>
          <c:w val="0.2580949256342957"/>
          <c:h val="0.99766346111854343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01754641780888"/>
          <c:y val="3.9847602515386195E-2"/>
          <c:w val="0.52816382327209099"/>
          <c:h val="0.837544125922045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(налоговые, неналоговые)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530877</c:v>
                </c:pt>
                <c:pt idx="1">
                  <c:v>550007.30000000005</c:v>
                </c:pt>
                <c:pt idx="2">
                  <c:v>554393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Верхний предел муниципального долга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i="0" baseline="0" smtClean="0"/>
                      <a:t>8,6%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i="0" baseline="0" smtClean="0"/>
                      <a:t>15,4%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i="0" baseline="0" smtClean="0"/>
                      <a:t>20,0%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45614.9</c:v>
                </c:pt>
                <c:pt idx="1">
                  <c:v>84846.6</c:v>
                </c:pt>
                <c:pt idx="2">
                  <c:v>110970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838016"/>
        <c:axId val="82396288"/>
      </c:barChart>
      <c:catAx>
        <c:axId val="80838016"/>
        <c:scaling>
          <c:orientation val="minMax"/>
        </c:scaling>
        <c:delete val="0"/>
        <c:axPos val="b"/>
        <c:majorTickMark val="out"/>
        <c:minorTickMark val="none"/>
        <c:tickLblPos val="nextTo"/>
        <c:crossAx val="82396288"/>
        <c:crosses val="autoZero"/>
        <c:auto val="1"/>
        <c:lblAlgn val="ctr"/>
        <c:lblOffset val="100"/>
        <c:noMultiLvlLbl val="0"/>
      </c:catAx>
      <c:valAx>
        <c:axId val="82396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838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307025857878877"/>
          <c:y val="1.595952773516696E-2"/>
          <c:w val="0.31767048216195198"/>
          <c:h val="0.364088044461689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</cdr:x>
      <cdr:y>0.10167</cdr:y>
    </cdr:from>
    <cdr:to>
      <cdr:x>0.42125</cdr:x>
      <cdr:y>0.18114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386608" y="460648"/>
          <a:ext cx="1080120" cy="36004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C00000"/>
              </a:solidFill>
            </a:rPr>
            <a:t>+</a:t>
          </a:r>
          <a:r>
            <a:rPr lang="ru-RU" sz="1400" b="1" dirty="0" smtClean="0">
              <a:solidFill>
                <a:srgbClr val="C00000"/>
              </a:solidFill>
            </a:rPr>
            <a:t>88 279,1</a:t>
          </a:r>
          <a:endParaRPr lang="ru-RU" sz="1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0.325</cdr:x>
      <cdr:y>0.53079</cdr:y>
    </cdr:from>
    <cdr:to>
      <cdr:x>0.43611</cdr:x>
      <cdr:y>0.59436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2674640" y="2404864"/>
          <a:ext cx="914400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+ </a:t>
          </a:r>
          <a:r>
            <a:rPr lang="ru-RU" b="1" dirty="0" smtClean="0">
              <a:solidFill>
                <a:srgbClr val="C00000"/>
              </a:solidFill>
            </a:rPr>
            <a:t>434,7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0.45625</cdr:x>
      <cdr:y>0.54668</cdr:y>
    </cdr:from>
    <cdr:to>
      <cdr:x>0.56736</cdr:x>
      <cdr:y>0.62615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754760" y="2476872"/>
          <a:ext cx="914400" cy="36004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+</a:t>
          </a:r>
          <a:r>
            <a:rPr lang="ru-RU" b="1" dirty="0" smtClean="0">
              <a:solidFill>
                <a:srgbClr val="C00000"/>
              </a:solidFill>
            </a:rPr>
            <a:t>446,3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0.59625</cdr:x>
      <cdr:y>0.57847</cdr:y>
    </cdr:from>
    <cdr:to>
      <cdr:x>0.70736</cdr:x>
      <cdr:y>0.64204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906888" y="2620888"/>
          <a:ext cx="914400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+</a:t>
          </a:r>
          <a:r>
            <a:rPr lang="ru-RU" b="1" dirty="0" smtClean="0">
              <a:solidFill>
                <a:srgbClr val="C00000"/>
              </a:solidFill>
            </a:rPr>
            <a:t>300,0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0.7625</cdr:x>
      <cdr:y>0.61026</cdr:y>
    </cdr:from>
    <cdr:to>
      <cdr:x>0.87361</cdr:x>
      <cdr:y>0.65794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6275040" y="2764904"/>
          <a:ext cx="914400" cy="21602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+</a:t>
          </a:r>
          <a:r>
            <a:rPr lang="ru-RU" b="1" dirty="0" smtClean="0">
              <a:solidFill>
                <a:srgbClr val="C00000"/>
              </a:solidFill>
            </a:rPr>
            <a:t>222,2</a:t>
          </a:r>
          <a:endParaRPr lang="ru-RU" b="1" dirty="0">
            <a:solidFill>
              <a:srgbClr val="C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484430C-6E42-4965-845E-7646400E5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660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71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9171DF-FCF6-4012-9AB1-109D6A061114}" type="slidenum">
              <a:rPr lang="ru-RU" altLang="ru-RU" sz="1200" smtClean="0"/>
              <a:pPr eaLnBrk="1" hangingPunct="1"/>
              <a:t>2</a:t>
            </a:fld>
            <a:endParaRPr lang="ru-RU" altLang="ru-RU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245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33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753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36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753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374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931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1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8A7B5-AD27-4F79-9E8D-BE52EE6E61D3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33E6430-1678-40E7-994D-83854D79653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7264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529BD-89E1-43F4-A36E-80BC61BE2D0D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7E5F3-FD21-49E7-B46C-EA92226096D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908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3FE4C-E3B7-41EF-8FAA-B6006CF74830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8BB30-9EA5-42E1-9C23-4DF08741805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199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D3C5764-D0B2-4CC3-9664-78C858C8F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3253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682B1-8EE4-4E9B-9D14-085FEACCF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99479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D170-81AC-4944-B456-A618CBCDF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06745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93600-A5B3-4683-A6DB-5AD2F0E9B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28670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422F1-A004-430E-835E-5831F11C2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10976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3E7F8-FCAB-47EE-A9CE-8EC7C7000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00629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6DAAB-F4BA-4D32-BB55-1371A151E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71432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B814A-926F-4055-BEE6-BCD1AADA8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62153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21619-EAE4-4870-9226-3EE78ABA5AB4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BE07E-13E0-4F14-8DBB-91448C0A647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948338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8B167-C691-448E-9463-363C3011D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91209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E7705-E6CF-4224-8D39-77B325662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8025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F9296-6FB1-4ED3-836F-16C058FE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951598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D19F6A0-DDC1-4FC0-B5D7-C6F16B0E46E7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93C2F3AD-91E2-453E-B408-8767234B38B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027664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066BC144-3779-46EB-922D-41833DB65B99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7F496412-8DD2-45A0-95A9-D68CD4E4648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113760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1A1A16EE-278E-448D-A803-92FAF104B2AE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679B3A92-5FCE-49F9-9451-6C4EAD3C9F5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558212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CD7143F0-DB3D-4EB2-82AF-089818C6A176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5ACCA6BE-4B60-4CE9-93EB-97DA00698F0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970242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6450425C-4DF5-471D-BD08-FC6DEAD9C65C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46380891-643A-4BC5-9AED-79009479729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471007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6F5F520A-3EEF-4D6C-8CAB-735363291A90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51B98CD-DBEE-4D6E-A288-96C2A72647B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506230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B9FFE3FE-EE79-49C9-8FAA-CE63441A7BA6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409A3AA-A83E-4D2F-AFC4-58DB948F85F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4548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4309-40EF-4300-8462-89505322C558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6BF9C-60BA-4CEB-97CA-781A718EB47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31316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8930E1F8-EEDE-4949-BF15-5E3F2FEF0576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03B76487-891F-4596-93B1-1C816236EEA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88575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3DFF588C-C0A6-4FE8-BB4C-E938E06AAB17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8BD566D-1784-4AAB-A422-48DC6CF980C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76083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82783D0F-5EA3-4A00-A79C-342E7A18102A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A341EDF0-AE3A-4FE1-84C2-F665BA2AEBB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554319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3806530F-575C-4C8F-8131-218C17D2C049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1906A506-49B5-4890-AAE3-4A083A144D5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793390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8604DD06-A287-4604-AEE7-6DE49AE4B153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311EBA61-12BE-43E3-BFE8-2E29CB47DAB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99949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150F6B3-2E8D-4F26-A636-ABE172D9A6BB}" type="slidenum">
              <a:rPr lang="ru-RU">
                <a:solidFill>
                  <a:srgbClr val="53548A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3548A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13178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BEA47-B44D-4AFD-9C8B-93CCECB47EA6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55346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E4C70-0CCA-474C-8917-5BB334D745AD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42549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42784-ED37-45E2-80CC-D30B6C41AE5C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226856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88D54-09CD-4598-9F2A-2E15FC47B3D9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894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4E17D-7518-4F4C-B264-BF8D87D123B1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91897-193C-435F-BB52-E0C0F5BB986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783177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FFB99-08A0-439D-8930-74D42211FC2C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992188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3DDED-B33E-4A11-A122-CDB8A3BDBE81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378539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4C80-D41B-4C9D-A97B-64A982C7E906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021326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015A-72C8-458A-93B2-1E41EE0350A0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403808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464C7-9D9C-42F9-B55B-C1D06A3DFBF8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91550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B2B1-ADCF-44D4-B809-DD16270CC7E3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78274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doc id"/>
          <p:cNvSpPr>
            <a:spLocks noGrp="1" noChangeArrowheads="1"/>
          </p:cNvSpPr>
          <p:nvPr>
            <p:ph type="ftr" sz="quarter" idx="3"/>
          </p:nvPr>
        </p:nvSpPr>
        <p:spPr>
          <a:xfrm>
            <a:off x="8915537" y="37255"/>
            <a:ext cx="65" cy="123111"/>
          </a:xfrm>
        </p:spPr>
        <p:txBody>
          <a:bodyPr/>
          <a:lstStyle>
            <a:lvl1pPr algn="r">
              <a:defRPr b="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693795" y="2756807"/>
            <a:ext cx="5130034" cy="372541"/>
          </a:xfrm>
        </p:spPr>
        <p:txBody>
          <a:bodyPr/>
          <a:lstStyle>
            <a:lvl1pPr>
              <a:defRPr sz="2400" b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693795" y="3961896"/>
            <a:ext cx="5130034" cy="217046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13351" name="McK Title Elements"/>
          <p:cNvGrpSpPr>
            <a:grpSpLocks/>
          </p:cNvGrpSpPr>
          <p:nvPr/>
        </p:nvGrpSpPr>
        <p:grpSpPr bwMode="auto">
          <a:xfrm>
            <a:off x="2693795" y="2183416"/>
            <a:ext cx="5130034" cy="4601696"/>
            <a:chOff x="1663" y="1348"/>
            <a:chExt cx="3167" cy="2841"/>
          </a:xfrm>
        </p:grpSpPr>
        <p:sp>
          <p:nvSpPr>
            <p:cNvPr id="13331" name="McK Confidential" hidden="1"/>
            <p:cNvSpPr txBox="1">
              <a:spLocks noChangeArrowheads="1"/>
            </p:cNvSpPr>
            <p:nvPr userDrawn="1"/>
          </p:nvSpPr>
          <p:spPr bwMode="auto">
            <a:xfrm>
              <a:off x="1663" y="1348"/>
              <a:ext cx="118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400" smtClean="0">
                  <a:solidFill>
                    <a:srgbClr val="000000"/>
                  </a:solidFill>
                  <a:latin typeface="Arial" pitchFamily="34" charset="0"/>
                </a:rPr>
                <a:t>КОНФИДЕНЦИАЛЬНО</a:t>
              </a:r>
              <a:endParaRPr lang="en-US" sz="14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32" name="McK Document" hidden="1"/>
            <p:cNvSpPr txBox="1">
              <a:spLocks noChangeArrowheads="1"/>
            </p:cNvSpPr>
            <p:nvPr userDrawn="1"/>
          </p:nvSpPr>
          <p:spPr bwMode="auto">
            <a:xfrm>
              <a:off x="1663" y="3049"/>
              <a:ext cx="3167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r>
                <a:rPr lang="ru-RU" sz="1400" smtClean="0">
                  <a:solidFill>
                    <a:srgbClr val="000000"/>
                  </a:solidFill>
                  <a:latin typeface="Arial" pitchFamily="34" charset="0"/>
                </a:rPr>
                <a:t>Тип документа</a:t>
              </a:r>
              <a:endParaRPr lang="en-US" sz="14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33" name="McK Date" hidden="1"/>
            <p:cNvSpPr txBox="1">
              <a:spLocks noChangeArrowheads="1"/>
            </p:cNvSpPr>
            <p:nvPr userDrawn="1"/>
          </p:nvSpPr>
          <p:spPr bwMode="auto">
            <a:xfrm>
              <a:off x="1663" y="3216"/>
              <a:ext cx="3167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1400" smtClean="0">
                  <a:solidFill>
                    <a:srgbClr val="000000"/>
                  </a:solidFill>
                  <a:latin typeface="Arial" pitchFamily="34" charset="0"/>
                </a:rPr>
                <a:t>Дата</a:t>
              </a:r>
              <a:endParaRPr lang="en-US" sz="14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34" name="McK Disclaimer" hidden="1"/>
            <p:cNvSpPr>
              <a:spLocks noChangeArrowheads="1"/>
            </p:cNvSpPr>
            <p:nvPr userDrawn="1">
              <p:custDataLst>
                <p:tags r:id="rId1"/>
              </p:custDataLst>
            </p:nvPr>
          </p:nvSpPr>
          <p:spPr bwMode="auto">
            <a:xfrm>
              <a:off x="1663" y="3415"/>
              <a:ext cx="2303" cy="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21202" eaLnBrk="0" hangingPunct="0"/>
              <a:r>
                <a:rPr lang="ru-RU" sz="900" smtClean="0">
                  <a:solidFill>
                    <a:srgbClr val="000000"/>
                  </a:solidFill>
                  <a:latin typeface="Arial" pitchFamily="34" charset="0"/>
                </a:rPr>
                <a:t>Настоящий отчет предназначен исключительно для сотрудников организации-клиента. Никакая его часть не подлежит передаче, цитированию или воспроизведению с целью распространения вне организации-клиента без предварительного письменного разрешения со стороны McKinsey &amp; Company.</a:t>
              </a:r>
            </a:p>
            <a:p>
              <a:pPr defTabSz="821202" eaLnBrk="0" hangingPunct="0"/>
              <a:endParaRPr lang="ru-RU" sz="900" smtClean="0">
                <a:solidFill>
                  <a:srgbClr val="000000"/>
                </a:solidFill>
                <a:latin typeface="Arial" pitchFamily="34" charset="0"/>
              </a:endParaRPr>
            </a:p>
            <a:p>
              <a:pPr defTabSz="821202" eaLnBrk="0" hangingPunct="0"/>
              <a:r>
                <a:rPr lang="ru-RU" sz="900" smtClean="0">
                  <a:solidFill>
                    <a:srgbClr val="000000"/>
                  </a:solidFill>
                  <a:latin typeface="Arial" pitchFamily="34" charset="0"/>
                </a:rPr>
                <a:t>Настоящий отчет был использован консультантами </a:t>
              </a:r>
              <a:br>
                <a:rPr lang="ru-RU" sz="900" smtClean="0">
                  <a:solidFill>
                    <a:srgbClr val="000000"/>
                  </a:solidFill>
                  <a:latin typeface="Arial" pitchFamily="34" charset="0"/>
                </a:rPr>
              </a:br>
              <a:r>
                <a:rPr lang="ru-RU" sz="900" smtClean="0">
                  <a:solidFill>
                    <a:srgbClr val="000000"/>
                  </a:solidFill>
                  <a:latin typeface="Arial" pitchFamily="34" charset="0"/>
                </a:rPr>
                <a:t>McKinsey &amp; Company для сопровождения устного доклада и не содержит полного изложения данной темы.</a:t>
              </a:r>
            </a:p>
          </p:txBody>
        </p:sp>
      </p:grpSp>
      <p:sp>
        <p:nvSpPr>
          <p:cNvPr id="13343" name="Working Draft Text" hidden="1"/>
          <p:cNvSpPr>
            <a:spLocks noChangeArrowheads="1"/>
          </p:cNvSpPr>
          <p:nvPr/>
        </p:nvSpPr>
        <p:spPr bwMode="auto">
          <a:xfrm>
            <a:off x="427638" y="349865"/>
            <a:ext cx="3110094" cy="21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13526">
              <a:buSzPct val="120000"/>
            </a:pPr>
            <a:r>
              <a:rPr lang="en-US" sz="1400" smtClean="0">
                <a:solidFill>
                  <a:srgbClr val="000000"/>
                </a:solidFill>
                <a:latin typeface="Arial" pitchFamily="34" charset="0"/>
              </a:rPr>
              <a:t>Working Draft    </a:t>
            </a:r>
          </a:p>
        </p:txBody>
      </p:sp>
      <p:sp>
        <p:nvSpPr>
          <p:cNvPr id="13344" name="Working Draft" hidden="1"/>
          <p:cNvSpPr txBox="1">
            <a:spLocks noChangeArrowheads="1"/>
          </p:cNvSpPr>
          <p:nvPr/>
        </p:nvSpPr>
        <p:spPr bwMode="auto">
          <a:xfrm>
            <a:off x="427638" y="594447"/>
            <a:ext cx="4049601" cy="186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" pitchFamily="34" charset="0"/>
              </a:rPr>
              <a:t>Last Modified 09/06/2006 21:40:09 Russian Standard Time</a:t>
            </a:r>
          </a:p>
        </p:txBody>
      </p:sp>
      <p:sp>
        <p:nvSpPr>
          <p:cNvPr id="13345" name="Printed" hidden="1"/>
          <p:cNvSpPr txBox="1">
            <a:spLocks noChangeArrowheads="1"/>
          </p:cNvSpPr>
          <p:nvPr/>
        </p:nvSpPr>
        <p:spPr bwMode="auto">
          <a:xfrm>
            <a:off x="427638" y="816352"/>
            <a:ext cx="3618724" cy="18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" pitchFamily="34" charset="0"/>
              </a:rPr>
              <a:t>Printed 08/06/2006 17:52:59 Russian Standard Time</a:t>
            </a:r>
          </a:p>
        </p:txBody>
      </p:sp>
    </p:spTree>
    <p:extLst>
      <p:ext uri="{BB962C8B-B14F-4D97-AF65-F5344CB8AC3E}">
        <p14:creationId xmlns:p14="http://schemas.microsoft.com/office/powerpoint/2010/main" val="12309854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BA2CC6-C6B6-480E-9684-7003AC8568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14455801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49" y="4407327"/>
            <a:ext cx="7771995" cy="630942"/>
          </a:xfrm>
        </p:spPr>
        <p:txBody>
          <a:bodyPr/>
          <a:lstStyle>
            <a:lvl1pPr algn="l">
              <a:defRPr sz="4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49" y="4099550"/>
            <a:ext cx="7771995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66481" indent="0">
              <a:buNone/>
              <a:defRPr sz="1800"/>
            </a:lvl2pPr>
            <a:lvl3pPr marL="932962" indent="0">
              <a:buNone/>
              <a:defRPr sz="1600"/>
            </a:lvl3pPr>
            <a:lvl4pPr marL="1399443" indent="0">
              <a:buNone/>
              <a:defRPr sz="1400"/>
            </a:lvl4pPr>
            <a:lvl5pPr marL="1865925" indent="0">
              <a:buNone/>
              <a:defRPr sz="1400"/>
            </a:lvl5pPr>
            <a:lvl6pPr marL="2332406" indent="0">
              <a:buNone/>
              <a:defRPr sz="1400"/>
            </a:lvl6pPr>
            <a:lvl7pPr marL="2798887" indent="0">
              <a:buNone/>
              <a:defRPr sz="1400"/>
            </a:lvl7pPr>
            <a:lvl8pPr marL="3265368" indent="0">
              <a:buNone/>
              <a:defRPr sz="1400"/>
            </a:lvl8pPr>
            <a:lvl9pPr marL="3731849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003F4B-2088-467B-9DC0-EBE5E90EE1C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1505828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4729" y="1299036"/>
            <a:ext cx="4318495" cy="167738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98728" y="1299036"/>
            <a:ext cx="4320114" cy="167738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BE9C6A-E278-431D-A96D-1DF63D209A4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345157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294EB-4D0E-4CB9-98E5-AA44CBB9DCB1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7069E-67E4-4A30-94C9-52CAE538892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262986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795" y="275356"/>
            <a:ext cx="8230410" cy="2923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6796" y="1805987"/>
            <a:ext cx="4039882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481" indent="0">
              <a:buNone/>
              <a:defRPr sz="2000" b="1"/>
            </a:lvl2pPr>
            <a:lvl3pPr marL="932962" indent="0">
              <a:buNone/>
              <a:defRPr sz="1800" b="1"/>
            </a:lvl3pPr>
            <a:lvl4pPr marL="1399443" indent="0">
              <a:buNone/>
              <a:defRPr sz="1600" b="1"/>
            </a:lvl4pPr>
            <a:lvl5pPr marL="1865925" indent="0">
              <a:buNone/>
              <a:defRPr sz="1600" b="1"/>
            </a:lvl5pPr>
            <a:lvl6pPr marL="2332406" indent="0">
              <a:buNone/>
              <a:defRPr sz="1600" b="1"/>
            </a:lvl6pPr>
            <a:lvl7pPr marL="2798887" indent="0">
              <a:buNone/>
              <a:defRPr sz="1600" b="1"/>
            </a:lvl7pPr>
            <a:lvl8pPr marL="3265368" indent="0">
              <a:buNone/>
              <a:defRPr sz="1600" b="1"/>
            </a:lvl8pPr>
            <a:lvl9pPr marL="373184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796" y="2175318"/>
            <a:ext cx="4039882" cy="1446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703" y="1805987"/>
            <a:ext cx="4041502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481" indent="0">
              <a:buNone/>
              <a:defRPr sz="2000" b="1"/>
            </a:lvl2pPr>
            <a:lvl3pPr marL="932962" indent="0">
              <a:buNone/>
              <a:defRPr sz="1800" b="1"/>
            </a:lvl3pPr>
            <a:lvl4pPr marL="1399443" indent="0">
              <a:buNone/>
              <a:defRPr sz="1600" b="1"/>
            </a:lvl4pPr>
            <a:lvl5pPr marL="1865925" indent="0">
              <a:buNone/>
              <a:defRPr sz="1600" b="1"/>
            </a:lvl5pPr>
            <a:lvl6pPr marL="2332406" indent="0">
              <a:buNone/>
              <a:defRPr sz="1600" b="1"/>
            </a:lvl6pPr>
            <a:lvl7pPr marL="2798887" indent="0">
              <a:buNone/>
              <a:defRPr sz="1600" b="1"/>
            </a:lvl7pPr>
            <a:lvl8pPr marL="3265368" indent="0">
              <a:buNone/>
              <a:defRPr sz="1600" b="1"/>
            </a:lvl8pPr>
            <a:lvl9pPr marL="373184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703" y="2175318"/>
            <a:ext cx="4041502" cy="1446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82B1BA-72D5-4176-9692-224AAFBE27F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4985391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05B332-30C4-4278-8A68-48820D4AD6F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40124308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1A1401-F3A0-47B6-9805-873E96865AC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110696904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795" y="1127318"/>
            <a:ext cx="3008044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4988" y="273738"/>
            <a:ext cx="5112217" cy="1938992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6795" y="1435094"/>
            <a:ext cx="3008044" cy="215444"/>
          </a:xfrm>
        </p:spPr>
        <p:txBody>
          <a:bodyPr/>
          <a:lstStyle>
            <a:lvl1pPr marL="0" indent="0">
              <a:buNone/>
              <a:defRPr sz="1400"/>
            </a:lvl1pPr>
            <a:lvl2pPr marL="466481" indent="0">
              <a:buNone/>
              <a:defRPr sz="1200"/>
            </a:lvl2pPr>
            <a:lvl3pPr marL="932962" indent="0">
              <a:buNone/>
              <a:defRPr sz="1000"/>
            </a:lvl3pPr>
            <a:lvl4pPr marL="1399443" indent="0">
              <a:buNone/>
              <a:defRPr sz="900"/>
            </a:lvl4pPr>
            <a:lvl5pPr marL="1865925" indent="0">
              <a:buNone/>
              <a:defRPr sz="900"/>
            </a:lvl5pPr>
            <a:lvl6pPr marL="2332406" indent="0">
              <a:buNone/>
              <a:defRPr sz="900"/>
            </a:lvl6pPr>
            <a:lvl7pPr marL="2798887" indent="0">
              <a:buNone/>
              <a:defRPr sz="900"/>
            </a:lvl7pPr>
            <a:lvl8pPr marL="3265368" indent="0">
              <a:buNone/>
              <a:defRPr sz="900"/>
            </a:lvl8pPr>
            <a:lvl9pPr marL="373184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1465A8-2AE6-4628-ABFE-EF5BA87AE73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7305772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1544" y="5060058"/>
            <a:ext cx="5486400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1544" y="612264"/>
            <a:ext cx="5486400" cy="507831"/>
          </a:xfrm>
        </p:spPr>
        <p:txBody>
          <a:bodyPr/>
          <a:lstStyle>
            <a:lvl1pPr marL="0" indent="0">
              <a:buNone/>
              <a:defRPr sz="3300"/>
            </a:lvl1pPr>
            <a:lvl2pPr marL="466481" indent="0">
              <a:buNone/>
              <a:defRPr sz="2900"/>
            </a:lvl2pPr>
            <a:lvl3pPr marL="932962" indent="0">
              <a:buNone/>
              <a:defRPr sz="2400"/>
            </a:lvl3pPr>
            <a:lvl4pPr marL="1399443" indent="0">
              <a:buNone/>
              <a:defRPr sz="2000"/>
            </a:lvl4pPr>
            <a:lvl5pPr marL="1865925" indent="0">
              <a:buNone/>
              <a:defRPr sz="2000"/>
            </a:lvl5pPr>
            <a:lvl6pPr marL="2332406" indent="0">
              <a:buNone/>
              <a:defRPr sz="2000"/>
            </a:lvl6pPr>
            <a:lvl7pPr marL="2798887" indent="0">
              <a:buNone/>
              <a:defRPr sz="2000"/>
            </a:lvl7pPr>
            <a:lvl8pPr marL="3265368" indent="0">
              <a:buNone/>
              <a:defRPr sz="2000"/>
            </a:lvl8pPr>
            <a:lvl9pPr marL="373184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1544" y="5367835"/>
            <a:ext cx="54864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66481" indent="0">
              <a:buNone/>
              <a:defRPr sz="1200"/>
            </a:lvl2pPr>
            <a:lvl3pPr marL="932962" indent="0">
              <a:buNone/>
              <a:defRPr sz="1000"/>
            </a:lvl3pPr>
            <a:lvl4pPr marL="1399443" indent="0">
              <a:buNone/>
              <a:defRPr sz="900"/>
            </a:lvl4pPr>
            <a:lvl5pPr marL="1865925" indent="0">
              <a:buNone/>
              <a:defRPr sz="900"/>
            </a:lvl5pPr>
            <a:lvl6pPr marL="2332406" indent="0">
              <a:buNone/>
              <a:defRPr sz="900"/>
            </a:lvl6pPr>
            <a:lvl7pPr marL="2798887" indent="0">
              <a:buNone/>
              <a:defRPr sz="900"/>
            </a:lvl7pPr>
            <a:lvl8pPr marL="3265368" indent="0">
              <a:buNone/>
              <a:defRPr sz="900"/>
            </a:lvl8pPr>
            <a:lvl9pPr marL="373184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F0A602-E7B5-44DB-8BE4-286CB939CAF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34513723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64187" y="1299036"/>
            <a:ext cx="2954655" cy="124720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E6EB0C-9A56-4BF8-BBBD-49FB3128808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16549270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26454" y="234864"/>
            <a:ext cx="292388" cy="2311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108" y="234864"/>
            <a:ext cx="1231106" cy="2311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64E0FD-4AC0-48CB-8D48-812EC57B74F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13678111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89" y="234864"/>
            <a:ext cx="8794113" cy="2947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24729" y="1299036"/>
            <a:ext cx="8794113" cy="24622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10670" y="6660392"/>
            <a:ext cx="1904932" cy="186271"/>
          </a:xfrm>
        </p:spPr>
        <p:txBody>
          <a:bodyPr/>
          <a:lstStyle>
            <a:lvl1pPr>
              <a:defRPr/>
            </a:lvl1pPr>
          </a:lstStyle>
          <a:p>
            <a:fld id="{9D0D7CEC-88C5-4800-8F28-947414E2C47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50646" y="37255"/>
            <a:ext cx="1825560" cy="124720"/>
          </a:xfrm>
        </p:spPr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356606467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89" y="234864"/>
            <a:ext cx="8794113" cy="2947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4729" y="1299036"/>
            <a:ext cx="8794113" cy="24622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10670" y="6660392"/>
            <a:ext cx="1904932" cy="186271"/>
          </a:xfrm>
        </p:spPr>
        <p:txBody>
          <a:bodyPr/>
          <a:lstStyle>
            <a:lvl1pPr>
              <a:defRPr/>
            </a:lvl1pPr>
          </a:lstStyle>
          <a:p>
            <a:fld id="{38339CE7-A514-47C2-AF0E-417D5BED4B4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50646" y="37255"/>
            <a:ext cx="1825560" cy="124720"/>
          </a:xfrm>
        </p:spPr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329832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A4B92-3D9F-4CC9-8DFD-38BE989D18F6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19B4A-241D-4F96-823C-D767C20F46B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4766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2AB5-0C79-4FD1-BB9C-585F6EAECF5F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5510-C049-4FD9-95EB-06746CD2D7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5137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33D1-B94F-4F2E-B228-6C3227587482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14CC2-640F-4093-BCF6-D1676B4F53D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988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ADADD-8D45-4EFC-8126-6D16D6CEB26A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C466-1D77-4543-A467-B5A56B5D995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202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tags" Target="../tags/tag3.xml"/><Relationship Id="rId26" Type="http://schemas.openxmlformats.org/officeDocument/2006/relationships/tags" Target="../tags/tag11.xml"/><Relationship Id="rId3" Type="http://schemas.openxmlformats.org/officeDocument/2006/relationships/slideLayout" Target="../slideLayouts/slideLayout48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tags" Target="../tags/tag2.xml"/><Relationship Id="rId25" Type="http://schemas.openxmlformats.org/officeDocument/2006/relationships/tags" Target="../tags/tag10.xml"/><Relationship Id="rId2" Type="http://schemas.openxmlformats.org/officeDocument/2006/relationships/slideLayout" Target="../slideLayouts/slideLayout47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24" Type="http://schemas.openxmlformats.org/officeDocument/2006/relationships/tags" Target="../tags/tag9.xml"/><Relationship Id="rId5" Type="http://schemas.openxmlformats.org/officeDocument/2006/relationships/slideLayout" Target="../slideLayouts/slideLayout50.xml"/><Relationship Id="rId15" Type="http://schemas.openxmlformats.org/officeDocument/2006/relationships/vmlDrawing" Target="../drawings/vmlDrawing1.vml"/><Relationship Id="rId23" Type="http://schemas.openxmlformats.org/officeDocument/2006/relationships/tags" Target="../tags/tag8.xml"/><Relationship Id="rId28" Type="http://schemas.openxmlformats.org/officeDocument/2006/relationships/oleObject" Target="../embeddings/oleObject1.bin"/><Relationship Id="rId10" Type="http://schemas.openxmlformats.org/officeDocument/2006/relationships/slideLayout" Target="../slideLayouts/slideLayout55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5.xml"/><Relationship Id="rId22" Type="http://schemas.openxmlformats.org/officeDocument/2006/relationships/tags" Target="../tags/tag7.xml"/><Relationship Id="rId27" Type="http://schemas.openxmlformats.org/officeDocument/2006/relationships/tags" Target="../tags/tag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B56AB8B-21F0-4EA1-94E1-C5EFF44E6CA6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AAAD08-CEBC-4EA4-971E-FB23F7810B1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25" r:id="rId1"/>
    <p:sldLayoutId id="2147486320" r:id="rId2"/>
    <p:sldLayoutId id="2147486326" r:id="rId3"/>
    <p:sldLayoutId id="2147486321" r:id="rId4"/>
    <p:sldLayoutId id="2147486322" r:id="rId5"/>
    <p:sldLayoutId id="2147486323" r:id="rId6"/>
    <p:sldLayoutId id="2147486327" r:id="rId7"/>
    <p:sldLayoutId id="2147486328" r:id="rId8"/>
    <p:sldLayoutId id="2147486329" r:id="rId9"/>
    <p:sldLayoutId id="2147486324" r:id="rId10"/>
    <p:sldLayoutId id="2147486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27851E-E45F-4DFA-B6EC-393F5D1408AF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8591BD6-D9CE-4F69-AA4A-2A25FA13653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31" r:id="rId1"/>
    <p:sldLayoutId id="2147486332" r:id="rId2"/>
    <p:sldLayoutId id="2147486333" r:id="rId3"/>
    <p:sldLayoutId id="2147486334" r:id="rId4"/>
    <p:sldLayoutId id="2147486335" r:id="rId5"/>
    <p:sldLayoutId id="2147486336" r:id="rId6"/>
    <p:sldLayoutId id="2147486337" r:id="rId7"/>
    <p:sldLayoutId id="2147486338" r:id="rId8"/>
    <p:sldLayoutId id="2147486339" r:id="rId9"/>
    <p:sldLayoutId id="2147486340" r:id="rId10"/>
    <p:sldLayoutId id="21474863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D3FA2C83-5F8C-44E2-921E-5FADFABE5CBA}" type="datetimeFigureOut">
              <a:rPr lang="ru-RU"/>
              <a:pPr>
                <a:defRPr/>
              </a:pPr>
              <a:t>28.11.2019</a:t>
            </a:fld>
            <a:endParaRPr lang="ru-RU" alt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D10D6E16-7D05-44F1-BC9C-BFA2C097C9F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82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43" r:id="rId1"/>
    <p:sldLayoutId id="2147486344" r:id="rId2"/>
    <p:sldLayoutId id="2147486345" r:id="rId3"/>
    <p:sldLayoutId id="2147486346" r:id="rId4"/>
    <p:sldLayoutId id="2147486347" r:id="rId5"/>
    <p:sldLayoutId id="2147486348" r:id="rId6"/>
    <p:sldLayoutId id="2147486349" r:id="rId7"/>
    <p:sldLayoutId id="2147486350" r:id="rId8"/>
    <p:sldLayoutId id="2147486351" r:id="rId9"/>
    <p:sldLayoutId id="2147486352" r:id="rId10"/>
    <p:sldLayoutId id="2147486353" r:id="rId11"/>
    <p:sldLayoutId id="214748635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C099CD0-F0DC-4560-9822-CCD40559292E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3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68" r:id="rId1"/>
    <p:sldLayoutId id="2147486369" r:id="rId2"/>
    <p:sldLayoutId id="2147486370" r:id="rId3"/>
    <p:sldLayoutId id="2147486371" r:id="rId4"/>
    <p:sldLayoutId id="2147486372" r:id="rId5"/>
    <p:sldLayoutId id="2147486373" r:id="rId6"/>
    <p:sldLayoutId id="2147486374" r:id="rId7"/>
    <p:sldLayoutId id="2147486375" r:id="rId8"/>
    <p:sldLayoutId id="2147486376" r:id="rId9"/>
    <p:sldLayoutId id="2147486377" r:id="rId10"/>
    <p:sldLayoutId id="21474863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3E3F6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A04DA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C4652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8B5D3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7" name="Group 343"/>
          <p:cNvGrpSpPr>
            <a:grpSpLocks/>
          </p:cNvGrpSpPr>
          <p:nvPr>
            <p:custDataLst>
              <p:tags r:id="rId16"/>
            </p:custDataLst>
          </p:nvPr>
        </p:nvGrpSpPr>
        <p:grpSpPr bwMode="auto">
          <a:xfrm>
            <a:off x="-6479" y="-22677"/>
            <a:ext cx="9145619" cy="241343"/>
            <a:chOff x="-4" y="-14"/>
            <a:chExt cx="5646" cy="149"/>
          </a:xfrm>
        </p:grpSpPr>
        <p:sp>
          <p:nvSpPr>
            <p:cNvPr id="1222" name="Rectangle 198"/>
            <p:cNvSpPr>
              <a:spLocks noChangeArrowheads="1"/>
            </p:cNvSpPr>
            <p:nvPr userDrawn="1"/>
          </p:nvSpPr>
          <p:spPr bwMode="auto">
            <a:xfrm>
              <a:off x="-4" y="-14"/>
              <a:ext cx="3" cy="149"/>
            </a:xfrm>
            <a:prstGeom prst="rect">
              <a:avLst/>
            </a:prstGeom>
            <a:solidFill>
              <a:srgbClr val="00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3" name="Rectangle 199"/>
            <p:cNvSpPr>
              <a:spLocks noChangeArrowheads="1"/>
            </p:cNvSpPr>
            <p:nvPr userDrawn="1"/>
          </p:nvSpPr>
          <p:spPr bwMode="auto">
            <a:xfrm>
              <a:off x="-1" y="-14"/>
              <a:ext cx="4" cy="149"/>
            </a:xfrm>
            <a:prstGeom prst="rect">
              <a:avLst/>
            </a:prstGeom>
            <a:solidFill>
              <a:srgbClr val="02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4" name="Rectangle 200"/>
            <p:cNvSpPr>
              <a:spLocks noChangeArrowheads="1"/>
            </p:cNvSpPr>
            <p:nvPr userDrawn="1"/>
          </p:nvSpPr>
          <p:spPr bwMode="auto">
            <a:xfrm>
              <a:off x="3" y="-14"/>
              <a:ext cx="4" cy="149"/>
            </a:xfrm>
            <a:prstGeom prst="rect">
              <a:avLst/>
            </a:prstGeom>
            <a:solidFill>
              <a:srgbClr val="04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5" name="Rectangle 201"/>
            <p:cNvSpPr>
              <a:spLocks noChangeArrowheads="1"/>
            </p:cNvSpPr>
            <p:nvPr userDrawn="1"/>
          </p:nvSpPr>
          <p:spPr bwMode="auto">
            <a:xfrm>
              <a:off x="7" y="-14"/>
              <a:ext cx="3" cy="149"/>
            </a:xfrm>
            <a:prstGeom prst="rect">
              <a:avLst/>
            </a:prstGeom>
            <a:solidFill>
              <a:srgbClr val="062A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6" name="Rectangle 202"/>
            <p:cNvSpPr>
              <a:spLocks noChangeArrowheads="1"/>
            </p:cNvSpPr>
            <p:nvPr userDrawn="1"/>
          </p:nvSpPr>
          <p:spPr bwMode="auto">
            <a:xfrm>
              <a:off x="10" y="-14"/>
              <a:ext cx="4" cy="149"/>
            </a:xfrm>
            <a:prstGeom prst="rect">
              <a:avLst/>
            </a:prstGeom>
            <a:solidFill>
              <a:srgbClr val="082A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7" name="Rectangle 203"/>
            <p:cNvSpPr>
              <a:spLocks noChangeArrowheads="1"/>
            </p:cNvSpPr>
            <p:nvPr userDrawn="1"/>
          </p:nvSpPr>
          <p:spPr bwMode="auto">
            <a:xfrm>
              <a:off x="14" y="-14"/>
              <a:ext cx="6" cy="149"/>
            </a:xfrm>
            <a:prstGeom prst="rect">
              <a:avLst/>
            </a:prstGeom>
            <a:solidFill>
              <a:srgbClr val="0A2A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8" name="Rectangle 204"/>
            <p:cNvSpPr>
              <a:spLocks noChangeArrowheads="1"/>
            </p:cNvSpPr>
            <p:nvPr userDrawn="1"/>
          </p:nvSpPr>
          <p:spPr bwMode="auto">
            <a:xfrm>
              <a:off x="20" y="-14"/>
              <a:ext cx="12" cy="149"/>
            </a:xfrm>
            <a:prstGeom prst="rect">
              <a:avLst/>
            </a:prstGeom>
            <a:solidFill>
              <a:srgbClr val="0C2A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9" name="Rectangle 205"/>
            <p:cNvSpPr>
              <a:spLocks noChangeArrowheads="1"/>
            </p:cNvSpPr>
            <p:nvPr userDrawn="1"/>
          </p:nvSpPr>
          <p:spPr bwMode="auto">
            <a:xfrm>
              <a:off x="32" y="-14"/>
              <a:ext cx="11" cy="149"/>
            </a:xfrm>
            <a:prstGeom prst="rect">
              <a:avLst/>
            </a:prstGeom>
            <a:solidFill>
              <a:srgbClr val="0E2B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0" name="Rectangle 206"/>
            <p:cNvSpPr>
              <a:spLocks noChangeArrowheads="1"/>
            </p:cNvSpPr>
            <p:nvPr userDrawn="1"/>
          </p:nvSpPr>
          <p:spPr bwMode="auto">
            <a:xfrm>
              <a:off x="43" y="-14"/>
              <a:ext cx="15" cy="149"/>
            </a:xfrm>
            <a:prstGeom prst="rect">
              <a:avLst/>
            </a:prstGeom>
            <a:solidFill>
              <a:srgbClr val="102B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1" name="Rectangle 207"/>
            <p:cNvSpPr>
              <a:spLocks noChangeArrowheads="1"/>
            </p:cNvSpPr>
            <p:nvPr userDrawn="1"/>
          </p:nvSpPr>
          <p:spPr bwMode="auto">
            <a:xfrm>
              <a:off x="58" y="-14"/>
              <a:ext cx="15" cy="149"/>
            </a:xfrm>
            <a:prstGeom prst="rect">
              <a:avLst/>
            </a:prstGeom>
            <a:solidFill>
              <a:srgbClr val="122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2" name="Rectangle 208"/>
            <p:cNvSpPr>
              <a:spLocks noChangeArrowheads="1"/>
            </p:cNvSpPr>
            <p:nvPr userDrawn="1"/>
          </p:nvSpPr>
          <p:spPr bwMode="auto">
            <a:xfrm>
              <a:off x="73" y="-14"/>
              <a:ext cx="16" cy="149"/>
            </a:xfrm>
            <a:prstGeom prst="rect">
              <a:avLst/>
            </a:prstGeom>
            <a:solidFill>
              <a:srgbClr val="142D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3" name="Rectangle 209"/>
            <p:cNvSpPr>
              <a:spLocks noChangeArrowheads="1"/>
            </p:cNvSpPr>
            <p:nvPr userDrawn="1"/>
          </p:nvSpPr>
          <p:spPr bwMode="auto">
            <a:xfrm>
              <a:off x="89" y="-14"/>
              <a:ext cx="22" cy="149"/>
            </a:xfrm>
            <a:prstGeom prst="rect">
              <a:avLst/>
            </a:prstGeom>
            <a:solidFill>
              <a:srgbClr val="162D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4" name="Rectangle 210"/>
            <p:cNvSpPr>
              <a:spLocks noChangeArrowheads="1"/>
            </p:cNvSpPr>
            <p:nvPr userDrawn="1"/>
          </p:nvSpPr>
          <p:spPr bwMode="auto">
            <a:xfrm>
              <a:off x="111" y="-14"/>
              <a:ext cx="28" cy="149"/>
            </a:xfrm>
            <a:prstGeom prst="rect">
              <a:avLst/>
            </a:prstGeom>
            <a:solidFill>
              <a:srgbClr val="182D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5" name="Rectangle 211"/>
            <p:cNvSpPr>
              <a:spLocks noChangeArrowheads="1"/>
            </p:cNvSpPr>
            <p:nvPr userDrawn="1"/>
          </p:nvSpPr>
          <p:spPr bwMode="auto">
            <a:xfrm>
              <a:off x="139" y="-14"/>
              <a:ext cx="28" cy="149"/>
            </a:xfrm>
            <a:prstGeom prst="rect">
              <a:avLst/>
            </a:prstGeom>
            <a:solidFill>
              <a:srgbClr val="1A2F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6" name="Rectangle 212"/>
            <p:cNvSpPr>
              <a:spLocks noChangeArrowheads="1"/>
            </p:cNvSpPr>
            <p:nvPr userDrawn="1"/>
          </p:nvSpPr>
          <p:spPr bwMode="auto">
            <a:xfrm>
              <a:off x="167" y="-14"/>
              <a:ext cx="21" cy="149"/>
            </a:xfrm>
            <a:prstGeom prst="rect">
              <a:avLst/>
            </a:prstGeom>
            <a:solidFill>
              <a:srgbClr val="1C3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7" name="Rectangle 213"/>
            <p:cNvSpPr>
              <a:spLocks noChangeArrowheads="1"/>
            </p:cNvSpPr>
            <p:nvPr userDrawn="1"/>
          </p:nvSpPr>
          <p:spPr bwMode="auto">
            <a:xfrm>
              <a:off x="188" y="-14"/>
              <a:ext cx="22" cy="149"/>
            </a:xfrm>
            <a:prstGeom prst="rect">
              <a:avLst/>
            </a:prstGeom>
            <a:solidFill>
              <a:srgbClr val="1E3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8" name="Rectangle 214"/>
            <p:cNvSpPr>
              <a:spLocks noChangeArrowheads="1"/>
            </p:cNvSpPr>
            <p:nvPr userDrawn="1"/>
          </p:nvSpPr>
          <p:spPr bwMode="auto">
            <a:xfrm>
              <a:off x="210" y="-14"/>
              <a:ext cx="22" cy="149"/>
            </a:xfrm>
            <a:prstGeom prst="rect">
              <a:avLst/>
            </a:prstGeom>
            <a:solidFill>
              <a:srgbClr val="203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9" name="Rectangle 215"/>
            <p:cNvSpPr>
              <a:spLocks noChangeArrowheads="1"/>
            </p:cNvSpPr>
            <p:nvPr userDrawn="1"/>
          </p:nvSpPr>
          <p:spPr bwMode="auto">
            <a:xfrm>
              <a:off x="232" y="-14"/>
              <a:ext cx="40" cy="149"/>
            </a:xfrm>
            <a:prstGeom prst="rect">
              <a:avLst/>
            </a:prstGeom>
            <a:solidFill>
              <a:srgbClr val="2233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0" name="Rectangle 216"/>
            <p:cNvSpPr>
              <a:spLocks noChangeArrowheads="1"/>
            </p:cNvSpPr>
            <p:nvPr userDrawn="1"/>
          </p:nvSpPr>
          <p:spPr bwMode="auto">
            <a:xfrm>
              <a:off x="272" y="-14"/>
              <a:ext cx="22" cy="149"/>
            </a:xfrm>
            <a:prstGeom prst="rect">
              <a:avLst/>
            </a:prstGeom>
            <a:solidFill>
              <a:srgbClr val="243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1" name="Rectangle 217"/>
            <p:cNvSpPr>
              <a:spLocks noChangeArrowheads="1"/>
            </p:cNvSpPr>
            <p:nvPr userDrawn="1"/>
          </p:nvSpPr>
          <p:spPr bwMode="auto">
            <a:xfrm>
              <a:off x="294" y="-14"/>
              <a:ext cx="22" cy="149"/>
            </a:xfrm>
            <a:prstGeom prst="rect">
              <a:avLst/>
            </a:prstGeom>
            <a:solidFill>
              <a:srgbClr val="2636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2" name="Rectangle 218"/>
            <p:cNvSpPr>
              <a:spLocks noChangeArrowheads="1"/>
            </p:cNvSpPr>
            <p:nvPr userDrawn="1"/>
          </p:nvSpPr>
          <p:spPr bwMode="auto">
            <a:xfrm>
              <a:off x="316" y="-14"/>
              <a:ext cx="27" cy="149"/>
            </a:xfrm>
            <a:prstGeom prst="rect">
              <a:avLst/>
            </a:prstGeom>
            <a:solidFill>
              <a:srgbClr val="2837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3" name="Rectangle 219"/>
            <p:cNvSpPr>
              <a:spLocks noChangeArrowheads="1"/>
            </p:cNvSpPr>
            <p:nvPr userDrawn="1"/>
          </p:nvSpPr>
          <p:spPr bwMode="auto">
            <a:xfrm>
              <a:off x="343" y="-14"/>
              <a:ext cx="33" cy="149"/>
            </a:xfrm>
            <a:prstGeom prst="rect">
              <a:avLst/>
            </a:prstGeom>
            <a:solidFill>
              <a:srgbClr val="2A3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4" name="Rectangle 220"/>
            <p:cNvSpPr>
              <a:spLocks noChangeArrowheads="1"/>
            </p:cNvSpPr>
            <p:nvPr userDrawn="1"/>
          </p:nvSpPr>
          <p:spPr bwMode="auto">
            <a:xfrm>
              <a:off x="376" y="-14"/>
              <a:ext cx="27" cy="149"/>
            </a:xfrm>
            <a:prstGeom prst="rect">
              <a:avLst/>
            </a:prstGeom>
            <a:solidFill>
              <a:srgbClr val="2C3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5" name="Rectangle 221"/>
            <p:cNvSpPr>
              <a:spLocks noChangeArrowheads="1"/>
            </p:cNvSpPr>
            <p:nvPr userDrawn="1"/>
          </p:nvSpPr>
          <p:spPr bwMode="auto">
            <a:xfrm>
              <a:off x="403" y="-14"/>
              <a:ext cx="28" cy="149"/>
            </a:xfrm>
            <a:prstGeom prst="rect">
              <a:avLst/>
            </a:prstGeom>
            <a:solidFill>
              <a:srgbClr val="2D3B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6" name="Rectangle 222"/>
            <p:cNvSpPr>
              <a:spLocks noChangeArrowheads="1"/>
            </p:cNvSpPr>
            <p:nvPr userDrawn="1"/>
          </p:nvSpPr>
          <p:spPr bwMode="auto">
            <a:xfrm>
              <a:off x="431" y="-14"/>
              <a:ext cx="33" cy="149"/>
            </a:xfrm>
            <a:prstGeom prst="rect">
              <a:avLst/>
            </a:prstGeom>
            <a:solidFill>
              <a:srgbClr val="2F3C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7" name="Rectangle 223"/>
            <p:cNvSpPr>
              <a:spLocks noChangeArrowheads="1"/>
            </p:cNvSpPr>
            <p:nvPr userDrawn="1"/>
          </p:nvSpPr>
          <p:spPr bwMode="auto">
            <a:xfrm>
              <a:off x="464" y="-14"/>
              <a:ext cx="27" cy="149"/>
            </a:xfrm>
            <a:prstGeom prst="rect">
              <a:avLst/>
            </a:prstGeom>
            <a:solidFill>
              <a:srgbClr val="313D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8" name="Rectangle 224"/>
            <p:cNvSpPr>
              <a:spLocks noChangeArrowheads="1"/>
            </p:cNvSpPr>
            <p:nvPr userDrawn="1"/>
          </p:nvSpPr>
          <p:spPr bwMode="auto">
            <a:xfrm>
              <a:off x="491" y="-14"/>
              <a:ext cx="40" cy="149"/>
            </a:xfrm>
            <a:prstGeom prst="rect">
              <a:avLst/>
            </a:prstGeom>
            <a:solidFill>
              <a:srgbClr val="333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9" name="Rectangle 225"/>
            <p:cNvSpPr>
              <a:spLocks noChangeArrowheads="1"/>
            </p:cNvSpPr>
            <p:nvPr userDrawn="1"/>
          </p:nvSpPr>
          <p:spPr bwMode="auto">
            <a:xfrm>
              <a:off x="531" y="-14"/>
              <a:ext cx="27" cy="149"/>
            </a:xfrm>
            <a:prstGeom prst="rect">
              <a:avLst/>
            </a:prstGeom>
            <a:solidFill>
              <a:srgbClr val="3540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0" name="Rectangle 226"/>
            <p:cNvSpPr>
              <a:spLocks noChangeArrowheads="1"/>
            </p:cNvSpPr>
            <p:nvPr userDrawn="1"/>
          </p:nvSpPr>
          <p:spPr bwMode="auto">
            <a:xfrm>
              <a:off x="558" y="-14"/>
              <a:ext cx="27" cy="149"/>
            </a:xfrm>
            <a:prstGeom prst="rect">
              <a:avLst/>
            </a:prstGeom>
            <a:solidFill>
              <a:srgbClr val="3742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1" name="Rectangle 227"/>
            <p:cNvSpPr>
              <a:spLocks noChangeArrowheads="1"/>
            </p:cNvSpPr>
            <p:nvPr userDrawn="1"/>
          </p:nvSpPr>
          <p:spPr bwMode="auto">
            <a:xfrm>
              <a:off x="585" y="-14"/>
              <a:ext cx="23" cy="149"/>
            </a:xfrm>
            <a:prstGeom prst="rect">
              <a:avLst/>
            </a:prstGeom>
            <a:solidFill>
              <a:srgbClr val="3844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2" name="Rectangle 228"/>
            <p:cNvSpPr>
              <a:spLocks noChangeArrowheads="1"/>
            </p:cNvSpPr>
            <p:nvPr userDrawn="1"/>
          </p:nvSpPr>
          <p:spPr bwMode="auto">
            <a:xfrm>
              <a:off x="608" y="-14"/>
              <a:ext cx="38" cy="149"/>
            </a:xfrm>
            <a:prstGeom prst="rect">
              <a:avLst/>
            </a:prstGeom>
            <a:solidFill>
              <a:srgbClr val="3A45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3" name="Rectangle 229"/>
            <p:cNvSpPr>
              <a:spLocks noChangeArrowheads="1"/>
            </p:cNvSpPr>
            <p:nvPr userDrawn="1"/>
          </p:nvSpPr>
          <p:spPr bwMode="auto">
            <a:xfrm>
              <a:off x="646" y="-14"/>
              <a:ext cx="28" cy="149"/>
            </a:xfrm>
            <a:prstGeom prst="rect">
              <a:avLst/>
            </a:prstGeom>
            <a:solidFill>
              <a:srgbClr val="3C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4" name="Rectangle 230"/>
            <p:cNvSpPr>
              <a:spLocks noChangeArrowheads="1"/>
            </p:cNvSpPr>
            <p:nvPr userDrawn="1"/>
          </p:nvSpPr>
          <p:spPr bwMode="auto">
            <a:xfrm>
              <a:off x="674" y="-14"/>
              <a:ext cx="38" cy="149"/>
            </a:xfrm>
            <a:prstGeom prst="rect">
              <a:avLst/>
            </a:prstGeom>
            <a:solidFill>
              <a:srgbClr val="3E48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5" name="Rectangle 231"/>
            <p:cNvSpPr>
              <a:spLocks noChangeArrowheads="1"/>
            </p:cNvSpPr>
            <p:nvPr userDrawn="1"/>
          </p:nvSpPr>
          <p:spPr bwMode="auto">
            <a:xfrm>
              <a:off x="712" y="-14"/>
              <a:ext cx="28" cy="149"/>
            </a:xfrm>
            <a:prstGeom prst="rect">
              <a:avLst/>
            </a:prstGeom>
            <a:solidFill>
              <a:srgbClr val="404A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6" name="Rectangle 232"/>
            <p:cNvSpPr>
              <a:spLocks noChangeArrowheads="1"/>
            </p:cNvSpPr>
            <p:nvPr userDrawn="1"/>
          </p:nvSpPr>
          <p:spPr bwMode="auto">
            <a:xfrm>
              <a:off x="740" y="-14"/>
              <a:ext cx="38" cy="149"/>
            </a:xfrm>
            <a:prstGeom prst="rect">
              <a:avLst/>
            </a:prstGeom>
            <a:solidFill>
              <a:srgbClr val="424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7" name="Rectangle 233"/>
            <p:cNvSpPr>
              <a:spLocks noChangeArrowheads="1"/>
            </p:cNvSpPr>
            <p:nvPr userDrawn="1"/>
          </p:nvSpPr>
          <p:spPr bwMode="auto">
            <a:xfrm>
              <a:off x="778" y="-14"/>
              <a:ext cx="28" cy="149"/>
            </a:xfrm>
            <a:prstGeom prst="rect">
              <a:avLst/>
            </a:prstGeom>
            <a:solidFill>
              <a:srgbClr val="444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8" name="Rectangle 234"/>
            <p:cNvSpPr>
              <a:spLocks noChangeArrowheads="1"/>
            </p:cNvSpPr>
            <p:nvPr userDrawn="1"/>
          </p:nvSpPr>
          <p:spPr bwMode="auto">
            <a:xfrm>
              <a:off x="806" y="-14"/>
              <a:ext cx="33" cy="149"/>
            </a:xfrm>
            <a:prstGeom prst="rect">
              <a:avLst/>
            </a:prstGeom>
            <a:solidFill>
              <a:srgbClr val="464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9" name="Rectangle 235"/>
            <p:cNvSpPr>
              <a:spLocks noChangeArrowheads="1"/>
            </p:cNvSpPr>
            <p:nvPr userDrawn="1"/>
          </p:nvSpPr>
          <p:spPr bwMode="auto">
            <a:xfrm>
              <a:off x="839" y="-14"/>
              <a:ext cx="28" cy="149"/>
            </a:xfrm>
            <a:prstGeom prst="rect">
              <a:avLst/>
            </a:prstGeom>
            <a:solidFill>
              <a:srgbClr val="4750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0" name="Rectangle 236"/>
            <p:cNvSpPr>
              <a:spLocks noChangeArrowheads="1"/>
            </p:cNvSpPr>
            <p:nvPr userDrawn="1"/>
          </p:nvSpPr>
          <p:spPr bwMode="auto">
            <a:xfrm>
              <a:off x="867" y="-14"/>
              <a:ext cx="28" cy="149"/>
            </a:xfrm>
            <a:prstGeom prst="rect">
              <a:avLst/>
            </a:prstGeom>
            <a:solidFill>
              <a:srgbClr val="4951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1" name="Rectangle 237"/>
            <p:cNvSpPr>
              <a:spLocks noChangeArrowheads="1"/>
            </p:cNvSpPr>
            <p:nvPr userDrawn="1"/>
          </p:nvSpPr>
          <p:spPr bwMode="auto">
            <a:xfrm>
              <a:off x="895" y="-14"/>
              <a:ext cx="38" cy="149"/>
            </a:xfrm>
            <a:prstGeom prst="rect">
              <a:avLst/>
            </a:prstGeom>
            <a:solidFill>
              <a:srgbClr val="4B5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2" name="Rectangle 238"/>
            <p:cNvSpPr>
              <a:spLocks noChangeArrowheads="1"/>
            </p:cNvSpPr>
            <p:nvPr userDrawn="1"/>
          </p:nvSpPr>
          <p:spPr bwMode="auto">
            <a:xfrm>
              <a:off x="933" y="-14"/>
              <a:ext cx="27" cy="149"/>
            </a:xfrm>
            <a:prstGeom prst="rect">
              <a:avLst/>
            </a:prstGeom>
            <a:solidFill>
              <a:srgbClr val="4D5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3" name="Rectangle 239"/>
            <p:cNvSpPr>
              <a:spLocks noChangeArrowheads="1"/>
            </p:cNvSpPr>
            <p:nvPr userDrawn="1"/>
          </p:nvSpPr>
          <p:spPr bwMode="auto">
            <a:xfrm>
              <a:off x="960" y="-14"/>
              <a:ext cx="33" cy="149"/>
            </a:xfrm>
            <a:prstGeom prst="rect">
              <a:avLst/>
            </a:prstGeom>
            <a:solidFill>
              <a:srgbClr val="4F56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4" name="Rectangle 240"/>
            <p:cNvSpPr>
              <a:spLocks noChangeArrowheads="1"/>
            </p:cNvSpPr>
            <p:nvPr userDrawn="1"/>
          </p:nvSpPr>
          <p:spPr bwMode="auto">
            <a:xfrm>
              <a:off x="993" y="-14"/>
              <a:ext cx="23" cy="149"/>
            </a:xfrm>
            <a:prstGeom prst="rect">
              <a:avLst/>
            </a:prstGeom>
            <a:solidFill>
              <a:srgbClr val="5058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5" name="Rectangle 241"/>
            <p:cNvSpPr>
              <a:spLocks noChangeArrowheads="1"/>
            </p:cNvSpPr>
            <p:nvPr userDrawn="1"/>
          </p:nvSpPr>
          <p:spPr bwMode="auto">
            <a:xfrm>
              <a:off x="1016" y="-14"/>
              <a:ext cx="27" cy="149"/>
            </a:xfrm>
            <a:prstGeom prst="rect">
              <a:avLst/>
            </a:prstGeom>
            <a:solidFill>
              <a:srgbClr val="525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6" name="Rectangle 242"/>
            <p:cNvSpPr>
              <a:spLocks noChangeArrowheads="1"/>
            </p:cNvSpPr>
            <p:nvPr userDrawn="1"/>
          </p:nvSpPr>
          <p:spPr bwMode="auto">
            <a:xfrm>
              <a:off x="1043" y="-14"/>
              <a:ext cx="39" cy="149"/>
            </a:xfrm>
            <a:prstGeom prst="rect">
              <a:avLst/>
            </a:prstGeom>
            <a:solidFill>
              <a:srgbClr val="545B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7" name="Rectangle 243"/>
            <p:cNvSpPr>
              <a:spLocks noChangeArrowheads="1"/>
            </p:cNvSpPr>
            <p:nvPr userDrawn="1"/>
          </p:nvSpPr>
          <p:spPr bwMode="auto">
            <a:xfrm>
              <a:off x="1082" y="-14"/>
              <a:ext cx="28" cy="149"/>
            </a:xfrm>
            <a:prstGeom prst="rect">
              <a:avLst/>
            </a:prstGeom>
            <a:solidFill>
              <a:srgbClr val="565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8" name="Rectangle 244"/>
            <p:cNvSpPr>
              <a:spLocks noChangeArrowheads="1"/>
            </p:cNvSpPr>
            <p:nvPr userDrawn="1"/>
          </p:nvSpPr>
          <p:spPr bwMode="auto">
            <a:xfrm>
              <a:off x="1110" y="-14"/>
              <a:ext cx="26" cy="149"/>
            </a:xfrm>
            <a:prstGeom prst="rect">
              <a:avLst/>
            </a:prstGeom>
            <a:solidFill>
              <a:srgbClr val="585E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9" name="Rectangle 245"/>
            <p:cNvSpPr>
              <a:spLocks noChangeArrowheads="1"/>
            </p:cNvSpPr>
            <p:nvPr userDrawn="1"/>
          </p:nvSpPr>
          <p:spPr bwMode="auto">
            <a:xfrm>
              <a:off x="1136" y="-14"/>
              <a:ext cx="23" cy="149"/>
            </a:xfrm>
            <a:prstGeom prst="rect">
              <a:avLst/>
            </a:prstGeom>
            <a:solidFill>
              <a:srgbClr val="596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0" name="Rectangle 246"/>
            <p:cNvSpPr>
              <a:spLocks noChangeArrowheads="1"/>
            </p:cNvSpPr>
            <p:nvPr userDrawn="1"/>
          </p:nvSpPr>
          <p:spPr bwMode="auto">
            <a:xfrm>
              <a:off x="1159" y="-14"/>
              <a:ext cx="38" cy="149"/>
            </a:xfrm>
            <a:prstGeom prst="rect">
              <a:avLst/>
            </a:prstGeom>
            <a:solidFill>
              <a:srgbClr val="5B61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1" name="Rectangle 247"/>
            <p:cNvSpPr>
              <a:spLocks noChangeArrowheads="1"/>
            </p:cNvSpPr>
            <p:nvPr userDrawn="1"/>
          </p:nvSpPr>
          <p:spPr bwMode="auto">
            <a:xfrm>
              <a:off x="1197" y="-14"/>
              <a:ext cx="28" cy="149"/>
            </a:xfrm>
            <a:prstGeom prst="rect">
              <a:avLst/>
            </a:prstGeom>
            <a:solidFill>
              <a:srgbClr val="5D63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2" name="Rectangle 248"/>
            <p:cNvSpPr>
              <a:spLocks noChangeArrowheads="1"/>
            </p:cNvSpPr>
            <p:nvPr userDrawn="1"/>
          </p:nvSpPr>
          <p:spPr bwMode="auto">
            <a:xfrm>
              <a:off x="1225" y="-14"/>
              <a:ext cx="22" cy="149"/>
            </a:xfrm>
            <a:prstGeom prst="rect">
              <a:avLst/>
            </a:prstGeom>
            <a:solidFill>
              <a:srgbClr val="5E65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3" name="Rectangle 249"/>
            <p:cNvSpPr>
              <a:spLocks noChangeArrowheads="1"/>
            </p:cNvSpPr>
            <p:nvPr userDrawn="1"/>
          </p:nvSpPr>
          <p:spPr bwMode="auto">
            <a:xfrm>
              <a:off x="1247" y="-14"/>
              <a:ext cx="38" cy="149"/>
            </a:xfrm>
            <a:prstGeom prst="rect">
              <a:avLst/>
            </a:prstGeom>
            <a:solidFill>
              <a:srgbClr val="606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4" name="Rectangle 250"/>
            <p:cNvSpPr>
              <a:spLocks noChangeArrowheads="1"/>
            </p:cNvSpPr>
            <p:nvPr userDrawn="1"/>
          </p:nvSpPr>
          <p:spPr bwMode="auto">
            <a:xfrm>
              <a:off x="1285" y="-14"/>
              <a:ext cx="28" cy="149"/>
            </a:xfrm>
            <a:prstGeom prst="rect">
              <a:avLst/>
            </a:prstGeom>
            <a:solidFill>
              <a:srgbClr val="626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5" name="Rectangle 251"/>
            <p:cNvSpPr>
              <a:spLocks noChangeArrowheads="1"/>
            </p:cNvSpPr>
            <p:nvPr userDrawn="1"/>
          </p:nvSpPr>
          <p:spPr bwMode="auto">
            <a:xfrm>
              <a:off x="1313" y="-14"/>
              <a:ext cx="22" cy="149"/>
            </a:xfrm>
            <a:prstGeom prst="rect">
              <a:avLst/>
            </a:prstGeom>
            <a:solidFill>
              <a:srgbClr val="6469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6" name="Rectangle 252"/>
            <p:cNvSpPr>
              <a:spLocks noChangeArrowheads="1"/>
            </p:cNvSpPr>
            <p:nvPr userDrawn="1"/>
          </p:nvSpPr>
          <p:spPr bwMode="auto">
            <a:xfrm>
              <a:off x="1335" y="-14"/>
              <a:ext cx="22" cy="149"/>
            </a:xfrm>
            <a:prstGeom prst="rect">
              <a:avLst/>
            </a:prstGeom>
            <a:solidFill>
              <a:srgbClr val="656B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7" name="Rectangle 253"/>
            <p:cNvSpPr>
              <a:spLocks noChangeArrowheads="1"/>
            </p:cNvSpPr>
            <p:nvPr userDrawn="1"/>
          </p:nvSpPr>
          <p:spPr bwMode="auto">
            <a:xfrm>
              <a:off x="1357" y="-14"/>
              <a:ext cx="39" cy="149"/>
            </a:xfrm>
            <a:prstGeom prst="rect">
              <a:avLst/>
            </a:prstGeom>
            <a:solidFill>
              <a:srgbClr val="67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8" name="Rectangle 254"/>
            <p:cNvSpPr>
              <a:spLocks noChangeArrowheads="1"/>
            </p:cNvSpPr>
            <p:nvPr userDrawn="1"/>
          </p:nvSpPr>
          <p:spPr bwMode="auto">
            <a:xfrm>
              <a:off x="1396" y="-14"/>
              <a:ext cx="28" cy="149"/>
            </a:xfrm>
            <a:prstGeom prst="rect">
              <a:avLst/>
            </a:prstGeom>
            <a:solidFill>
              <a:srgbClr val="696E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9" name="Rectangle 255"/>
            <p:cNvSpPr>
              <a:spLocks noChangeArrowheads="1"/>
            </p:cNvSpPr>
            <p:nvPr userDrawn="1"/>
          </p:nvSpPr>
          <p:spPr bwMode="auto">
            <a:xfrm>
              <a:off x="1424" y="-14"/>
              <a:ext cx="32" cy="149"/>
            </a:xfrm>
            <a:prstGeom prst="rect">
              <a:avLst/>
            </a:prstGeom>
            <a:solidFill>
              <a:srgbClr val="6B6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0" name="Rectangle 256"/>
            <p:cNvSpPr>
              <a:spLocks noChangeArrowheads="1"/>
            </p:cNvSpPr>
            <p:nvPr userDrawn="1"/>
          </p:nvSpPr>
          <p:spPr bwMode="auto">
            <a:xfrm>
              <a:off x="1456" y="-14"/>
              <a:ext cx="28" cy="149"/>
            </a:xfrm>
            <a:prstGeom prst="rect">
              <a:avLst/>
            </a:prstGeom>
            <a:solidFill>
              <a:srgbClr val="6C71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1" name="Rectangle 257"/>
            <p:cNvSpPr>
              <a:spLocks noChangeArrowheads="1"/>
            </p:cNvSpPr>
            <p:nvPr userDrawn="1"/>
          </p:nvSpPr>
          <p:spPr bwMode="auto">
            <a:xfrm>
              <a:off x="1484" y="-14"/>
              <a:ext cx="28" cy="149"/>
            </a:xfrm>
            <a:prstGeom prst="rect">
              <a:avLst/>
            </a:prstGeom>
            <a:solidFill>
              <a:srgbClr val="6E73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2" name="Rectangle 258"/>
            <p:cNvSpPr>
              <a:spLocks noChangeArrowheads="1"/>
            </p:cNvSpPr>
            <p:nvPr userDrawn="1"/>
          </p:nvSpPr>
          <p:spPr bwMode="auto">
            <a:xfrm>
              <a:off x="1512" y="-14"/>
              <a:ext cx="32" cy="149"/>
            </a:xfrm>
            <a:prstGeom prst="rect">
              <a:avLst/>
            </a:prstGeom>
            <a:solidFill>
              <a:srgbClr val="7074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3" name="Rectangle 259"/>
            <p:cNvSpPr>
              <a:spLocks noChangeArrowheads="1"/>
            </p:cNvSpPr>
            <p:nvPr userDrawn="1"/>
          </p:nvSpPr>
          <p:spPr bwMode="auto">
            <a:xfrm>
              <a:off x="1544" y="-14"/>
              <a:ext cx="28" cy="149"/>
            </a:xfrm>
            <a:prstGeom prst="rect">
              <a:avLst/>
            </a:prstGeom>
            <a:solidFill>
              <a:srgbClr val="7276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4" name="Rectangle 260"/>
            <p:cNvSpPr>
              <a:spLocks noChangeArrowheads="1"/>
            </p:cNvSpPr>
            <p:nvPr userDrawn="1"/>
          </p:nvSpPr>
          <p:spPr bwMode="auto">
            <a:xfrm>
              <a:off x="1572" y="-14"/>
              <a:ext cx="39" cy="149"/>
            </a:xfrm>
            <a:prstGeom prst="rect">
              <a:avLst/>
            </a:prstGeom>
            <a:solidFill>
              <a:srgbClr val="747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5" name="Rectangle 261"/>
            <p:cNvSpPr>
              <a:spLocks noChangeArrowheads="1"/>
            </p:cNvSpPr>
            <p:nvPr userDrawn="1"/>
          </p:nvSpPr>
          <p:spPr bwMode="auto">
            <a:xfrm>
              <a:off x="1611" y="-14"/>
              <a:ext cx="22" cy="149"/>
            </a:xfrm>
            <a:prstGeom prst="rect">
              <a:avLst/>
            </a:prstGeom>
            <a:solidFill>
              <a:srgbClr val="757A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6" name="Rectangle 262"/>
            <p:cNvSpPr>
              <a:spLocks noChangeArrowheads="1"/>
            </p:cNvSpPr>
            <p:nvPr userDrawn="1"/>
          </p:nvSpPr>
          <p:spPr bwMode="auto">
            <a:xfrm>
              <a:off x="1633" y="-14"/>
              <a:ext cx="28" cy="149"/>
            </a:xfrm>
            <a:prstGeom prst="rect">
              <a:avLst/>
            </a:prstGeom>
            <a:solidFill>
              <a:srgbClr val="777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7" name="Rectangle 263"/>
            <p:cNvSpPr>
              <a:spLocks noChangeArrowheads="1"/>
            </p:cNvSpPr>
            <p:nvPr userDrawn="1"/>
          </p:nvSpPr>
          <p:spPr bwMode="auto">
            <a:xfrm>
              <a:off x="1661" y="-14"/>
              <a:ext cx="27" cy="149"/>
            </a:xfrm>
            <a:prstGeom prst="rect">
              <a:avLst/>
            </a:prstGeom>
            <a:solidFill>
              <a:srgbClr val="797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8" name="Rectangle 264"/>
            <p:cNvSpPr>
              <a:spLocks noChangeArrowheads="1"/>
            </p:cNvSpPr>
            <p:nvPr userDrawn="1"/>
          </p:nvSpPr>
          <p:spPr bwMode="auto">
            <a:xfrm>
              <a:off x="1688" y="-14"/>
              <a:ext cx="22" cy="149"/>
            </a:xfrm>
            <a:prstGeom prst="rect">
              <a:avLst/>
            </a:prstGeom>
            <a:solidFill>
              <a:srgbClr val="7B7E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9" name="Rectangle 265"/>
            <p:cNvSpPr>
              <a:spLocks noChangeArrowheads="1"/>
            </p:cNvSpPr>
            <p:nvPr userDrawn="1"/>
          </p:nvSpPr>
          <p:spPr bwMode="auto">
            <a:xfrm>
              <a:off x="1710" y="-14"/>
              <a:ext cx="33" cy="149"/>
            </a:xfrm>
            <a:prstGeom prst="rect">
              <a:avLst/>
            </a:prstGeom>
            <a:solidFill>
              <a:srgbClr val="7C80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0" name="Rectangle 266"/>
            <p:cNvSpPr>
              <a:spLocks noChangeArrowheads="1"/>
            </p:cNvSpPr>
            <p:nvPr userDrawn="1"/>
          </p:nvSpPr>
          <p:spPr bwMode="auto">
            <a:xfrm>
              <a:off x="1743" y="-14"/>
              <a:ext cx="28" cy="149"/>
            </a:xfrm>
            <a:prstGeom prst="rect">
              <a:avLst/>
            </a:prstGeom>
            <a:solidFill>
              <a:srgbClr val="7E81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1" name="Rectangle 267"/>
            <p:cNvSpPr>
              <a:spLocks noChangeArrowheads="1"/>
            </p:cNvSpPr>
            <p:nvPr userDrawn="1"/>
          </p:nvSpPr>
          <p:spPr bwMode="auto">
            <a:xfrm>
              <a:off x="1771" y="-14"/>
              <a:ext cx="27" cy="149"/>
            </a:xfrm>
            <a:prstGeom prst="rect">
              <a:avLst/>
            </a:prstGeom>
            <a:solidFill>
              <a:srgbClr val="8083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2" name="Rectangle 268"/>
            <p:cNvSpPr>
              <a:spLocks noChangeArrowheads="1"/>
            </p:cNvSpPr>
            <p:nvPr userDrawn="1"/>
          </p:nvSpPr>
          <p:spPr bwMode="auto">
            <a:xfrm>
              <a:off x="1798" y="-14"/>
              <a:ext cx="34" cy="149"/>
            </a:xfrm>
            <a:prstGeom prst="rect">
              <a:avLst/>
            </a:prstGeom>
            <a:solidFill>
              <a:srgbClr val="818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3" name="Rectangle 269"/>
            <p:cNvSpPr>
              <a:spLocks noChangeArrowheads="1"/>
            </p:cNvSpPr>
            <p:nvPr userDrawn="1"/>
          </p:nvSpPr>
          <p:spPr bwMode="auto">
            <a:xfrm>
              <a:off x="1832" y="-14"/>
              <a:ext cx="27" cy="149"/>
            </a:xfrm>
            <a:prstGeom prst="rect">
              <a:avLst/>
            </a:prstGeom>
            <a:solidFill>
              <a:srgbClr val="8386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4" name="Rectangle 270"/>
            <p:cNvSpPr>
              <a:spLocks noChangeArrowheads="1"/>
            </p:cNvSpPr>
            <p:nvPr userDrawn="1"/>
          </p:nvSpPr>
          <p:spPr bwMode="auto">
            <a:xfrm>
              <a:off x="1859" y="-14"/>
              <a:ext cx="27" cy="149"/>
            </a:xfrm>
            <a:prstGeom prst="rect">
              <a:avLst/>
            </a:prstGeom>
            <a:solidFill>
              <a:srgbClr val="8588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5" name="Rectangle 271"/>
            <p:cNvSpPr>
              <a:spLocks noChangeArrowheads="1"/>
            </p:cNvSpPr>
            <p:nvPr userDrawn="1"/>
          </p:nvSpPr>
          <p:spPr bwMode="auto">
            <a:xfrm>
              <a:off x="1886" y="-14"/>
              <a:ext cx="22" cy="149"/>
            </a:xfrm>
            <a:prstGeom prst="rect">
              <a:avLst/>
            </a:prstGeom>
            <a:solidFill>
              <a:srgbClr val="868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6" name="Rectangle 272"/>
            <p:cNvSpPr>
              <a:spLocks noChangeArrowheads="1"/>
            </p:cNvSpPr>
            <p:nvPr userDrawn="1"/>
          </p:nvSpPr>
          <p:spPr bwMode="auto">
            <a:xfrm>
              <a:off x="1908" y="-14"/>
              <a:ext cx="34" cy="149"/>
            </a:xfrm>
            <a:prstGeom prst="rect">
              <a:avLst/>
            </a:prstGeom>
            <a:solidFill>
              <a:srgbClr val="888B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7" name="Rectangle 273"/>
            <p:cNvSpPr>
              <a:spLocks noChangeArrowheads="1"/>
            </p:cNvSpPr>
            <p:nvPr userDrawn="1"/>
          </p:nvSpPr>
          <p:spPr bwMode="auto">
            <a:xfrm>
              <a:off x="1942" y="-14"/>
              <a:ext cx="22" cy="149"/>
            </a:xfrm>
            <a:prstGeom prst="rect">
              <a:avLst/>
            </a:prstGeom>
            <a:solidFill>
              <a:srgbClr val="898D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8" name="Rectangle 274"/>
            <p:cNvSpPr>
              <a:spLocks noChangeArrowheads="1"/>
            </p:cNvSpPr>
            <p:nvPr userDrawn="1"/>
          </p:nvSpPr>
          <p:spPr bwMode="auto">
            <a:xfrm>
              <a:off x="1964" y="-14"/>
              <a:ext cx="27" cy="149"/>
            </a:xfrm>
            <a:prstGeom prst="rect">
              <a:avLst/>
            </a:prstGeom>
            <a:solidFill>
              <a:srgbClr val="8B8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9" name="Rectangle 275"/>
            <p:cNvSpPr>
              <a:spLocks noChangeArrowheads="1"/>
            </p:cNvSpPr>
            <p:nvPr userDrawn="1"/>
          </p:nvSpPr>
          <p:spPr bwMode="auto">
            <a:xfrm>
              <a:off x="1991" y="-14"/>
              <a:ext cx="39" cy="149"/>
            </a:xfrm>
            <a:prstGeom prst="rect">
              <a:avLst/>
            </a:prstGeom>
            <a:solidFill>
              <a:srgbClr val="8D9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0" name="Rectangle 276"/>
            <p:cNvSpPr>
              <a:spLocks noChangeArrowheads="1"/>
            </p:cNvSpPr>
            <p:nvPr userDrawn="1"/>
          </p:nvSpPr>
          <p:spPr bwMode="auto">
            <a:xfrm>
              <a:off x="2030" y="-14"/>
              <a:ext cx="22" cy="149"/>
            </a:xfrm>
            <a:prstGeom prst="rect">
              <a:avLst/>
            </a:prstGeom>
            <a:solidFill>
              <a:srgbClr val="8F91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1" name="Rectangle 277"/>
            <p:cNvSpPr>
              <a:spLocks noChangeArrowheads="1"/>
            </p:cNvSpPr>
            <p:nvPr userDrawn="1"/>
          </p:nvSpPr>
          <p:spPr bwMode="auto">
            <a:xfrm>
              <a:off x="2052" y="-14"/>
              <a:ext cx="27" cy="149"/>
            </a:xfrm>
            <a:prstGeom prst="rect">
              <a:avLst/>
            </a:prstGeom>
            <a:solidFill>
              <a:srgbClr val="9093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2" name="Rectangle 278"/>
            <p:cNvSpPr>
              <a:spLocks noChangeArrowheads="1"/>
            </p:cNvSpPr>
            <p:nvPr userDrawn="1"/>
          </p:nvSpPr>
          <p:spPr bwMode="auto">
            <a:xfrm>
              <a:off x="2079" y="-14"/>
              <a:ext cx="39" cy="149"/>
            </a:xfrm>
            <a:prstGeom prst="rect">
              <a:avLst/>
            </a:prstGeom>
            <a:solidFill>
              <a:srgbClr val="929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3" name="Rectangle 279"/>
            <p:cNvSpPr>
              <a:spLocks noChangeArrowheads="1"/>
            </p:cNvSpPr>
            <p:nvPr userDrawn="1"/>
          </p:nvSpPr>
          <p:spPr bwMode="auto">
            <a:xfrm>
              <a:off x="2118" y="-14"/>
              <a:ext cx="22" cy="149"/>
            </a:xfrm>
            <a:prstGeom prst="rect">
              <a:avLst/>
            </a:prstGeom>
            <a:solidFill>
              <a:srgbClr val="9496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4" name="Rectangle 280"/>
            <p:cNvSpPr>
              <a:spLocks noChangeArrowheads="1"/>
            </p:cNvSpPr>
            <p:nvPr userDrawn="1"/>
          </p:nvSpPr>
          <p:spPr bwMode="auto">
            <a:xfrm>
              <a:off x="2140" y="-14"/>
              <a:ext cx="22" cy="149"/>
            </a:xfrm>
            <a:prstGeom prst="rect">
              <a:avLst/>
            </a:prstGeom>
            <a:solidFill>
              <a:srgbClr val="9598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5" name="Rectangle 281"/>
            <p:cNvSpPr>
              <a:spLocks noChangeArrowheads="1"/>
            </p:cNvSpPr>
            <p:nvPr userDrawn="1"/>
          </p:nvSpPr>
          <p:spPr bwMode="auto">
            <a:xfrm>
              <a:off x="2162" y="-14"/>
              <a:ext cx="28" cy="149"/>
            </a:xfrm>
            <a:prstGeom prst="rect">
              <a:avLst/>
            </a:prstGeom>
            <a:solidFill>
              <a:srgbClr val="9699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6" name="Rectangle 282"/>
            <p:cNvSpPr>
              <a:spLocks noChangeArrowheads="1"/>
            </p:cNvSpPr>
            <p:nvPr userDrawn="1"/>
          </p:nvSpPr>
          <p:spPr bwMode="auto">
            <a:xfrm>
              <a:off x="2190" y="-14"/>
              <a:ext cx="27" cy="149"/>
            </a:xfrm>
            <a:prstGeom prst="rect">
              <a:avLst/>
            </a:prstGeom>
            <a:solidFill>
              <a:srgbClr val="989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7" name="Rectangle 283"/>
            <p:cNvSpPr>
              <a:spLocks noChangeArrowheads="1"/>
            </p:cNvSpPr>
            <p:nvPr userDrawn="1"/>
          </p:nvSpPr>
          <p:spPr bwMode="auto">
            <a:xfrm>
              <a:off x="2217" y="-14"/>
              <a:ext cx="23" cy="149"/>
            </a:xfrm>
            <a:prstGeom prst="rect">
              <a:avLst/>
            </a:prstGeom>
            <a:solidFill>
              <a:srgbClr val="9A9C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8" name="Rectangle 284"/>
            <p:cNvSpPr>
              <a:spLocks noChangeArrowheads="1"/>
            </p:cNvSpPr>
            <p:nvPr userDrawn="1"/>
          </p:nvSpPr>
          <p:spPr bwMode="auto">
            <a:xfrm>
              <a:off x="2240" y="-14"/>
              <a:ext cx="32" cy="149"/>
            </a:xfrm>
            <a:prstGeom prst="rect">
              <a:avLst/>
            </a:prstGeom>
            <a:solidFill>
              <a:srgbClr val="9B9E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9" name="Rectangle 285"/>
            <p:cNvSpPr>
              <a:spLocks noChangeArrowheads="1"/>
            </p:cNvSpPr>
            <p:nvPr userDrawn="1"/>
          </p:nvSpPr>
          <p:spPr bwMode="auto">
            <a:xfrm>
              <a:off x="2272" y="-14"/>
              <a:ext cx="28" cy="149"/>
            </a:xfrm>
            <a:prstGeom prst="rect">
              <a:avLst/>
            </a:prstGeom>
            <a:solidFill>
              <a:srgbClr val="9D9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0" name="Rectangle 286"/>
            <p:cNvSpPr>
              <a:spLocks noChangeArrowheads="1"/>
            </p:cNvSpPr>
            <p:nvPr userDrawn="1"/>
          </p:nvSpPr>
          <p:spPr bwMode="auto">
            <a:xfrm>
              <a:off x="2300" y="-14"/>
              <a:ext cx="38" cy="149"/>
            </a:xfrm>
            <a:prstGeom prst="rect">
              <a:avLst/>
            </a:prstGeom>
            <a:solidFill>
              <a:srgbClr val="9FA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1" name="Rectangle 287"/>
            <p:cNvSpPr>
              <a:spLocks noChangeArrowheads="1"/>
            </p:cNvSpPr>
            <p:nvPr userDrawn="1"/>
          </p:nvSpPr>
          <p:spPr bwMode="auto">
            <a:xfrm>
              <a:off x="2338" y="-14"/>
              <a:ext cx="23" cy="149"/>
            </a:xfrm>
            <a:prstGeom prst="rect">
              <a:avLst/>
            </a:prstGeom>
            <a:solidFill>
              <a:srgbClr val="A0A3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2" name="Rectangle 288"/>
            <p:cNvSpPr>
              <a:spLocks noChangeArrowheads="1"/>
            </p:cNvSpPr>
            <p:nvPr userDrawn="1"/>
          </p:nvSpPr>
          <p:spPr bwMode="auto">
            <a:xfrm>
              <a:off x="2361" y="-14"/>
              <a:ext cx="27" cy="149"/>
            </a:xfrm>
            <a:prstGeom prst="rect">
              <a:avLst/>
            </a:prstGeom>
            <a:solidFill>
              <a:srgbClr val="A2A4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3" name="Rectangle 289"/>
            <p:cNvSpPr>
              <a:spLocks noChangeArrowheads="1"/>
            </p:cNvSpPr>
            <p:nvPr userDrawn="1"/>
          </p:nvSpPr>
          <p:spPr bwMode="auto">
            <a:xfrm>
              <a:off x="2388" y="-14"/>
              <a:ext cx="45" cy="149"/>
            </a:xfrm>
            <a:prstGeom prst="rect">
              <a:avLst/>
            </a:prstGeom>
            <a:solidFill>
              <a:srgbClr val="A4A6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4" name="Rectangle 290"/>
            <p:cNvSpPr>
              <a:spLocks noChangeArrowheads="1"/>
            </p:cNvSpPr>
            <p:nvPr userDrawn="1"/>
          </p:nvSpPr>
          <p:spPr bwMode="auto">
            <a:xfrm>
              <a:off x="2433" y="-14"/>
              <a:ext cx="26" cy="149"/>
            </a:xfrm>
            <a:prstGeom prst="rect">
              <a:avLst/>
            </a:prstGeom>
            <a:solidFill>
              <a:srgbClr val="A6A8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5" name="Rectangle 291"/>
            <p:cNvSpPr>
              <a:spLocks noChangeArrowheads="1"/>
            </p:cNvSpPr>
            <p:nvPr userDrawn="1"/>
          </p:nvSpPr>
          <p:spPr bwMode="auto">
            <a:xfrm>
              <a:off x="2459" y="-14"/>
              <a:ext cx="40" cy="149"/>
            </a:xfrm>
            <a:prstGeom prst="rect">
              <a:avLst/>
            </a:prstGeom>
            <a:solidFill>
              <a:srgbClr val="A8A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6" name="Rectangle 292"/>
            <p:cNvSpPr>
              <a:spLocks noChangeArrowheads="1"/>
            </p:cNvSpPr>
            <p:nvPr userDrawn="1"/>
          </p:nvSpPr>
          <p:spPr bwMode="auto">
            <a:xfrm>
              <a:off x="2499" y="-14"/>
              <a:ext cx="44" cy="149"/>
            </a:xfrm>
            <a:prstGeom prst="rect">
              <a:avLst/>
            </a:prstGeom>
            <a:solidFill>
              <a:srgbClr val="AAAC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7" name="Rectangle 293"/>
            <p:cNvSpPr>
              <a:spLocks noChangeArrowheads="1"/>
            </p:cNvSpPr>
            <p:nvPr userDrawn="1"/>
          </p:nvSpPr>
          <p:spPr bwMode="auto">
            <a:xfrm>
              <a:off x="2543" y="-14"/>
              <a:ext cx="38" cy="149"/>
            </a:xfrm>
            <a:prstGeom prst="rect">
              <a:avLst/>
            </a:prstGeom>
            <a:solidFill>
              <a:srgbClr val="ACAE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8" name="Rectangle 294"/>
            <p:cNvSpPr>
              <a:spLocks noChangeArrowheads="1"/>
            </p:cNvSpPr>
            <p:nvPr userDrawn="1"/>
          </p:nvSpPr>
          <p:spPr bwMode="auto">
            <a:xfrm>
              <a:off x="2581" y="-14"/>
              <a:ext cx="22" cy="149"/>
            </a:xfrm>
            <a:prstGeom prst="rect">
              <a:avLst/>
            </a:prstGeom>
            <a:solidFill>
              <a:srgbClr val="AEA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9" name="Rectangle 295"/>
            <p:cNvSpPr>
              <a:spLocks noChangeArrowheads="1"/>
            </p:cNvSpPr>
            <p:nvPr userDrawn="1"/>
          </p:nvSpPr>
          <p:spPr bwMode="auto">
            <a:xfrm>
              <a:off x="2603" y="-14"/>
              <a:ext cx="28" cy="149"/>
            </a:xfrm>
            <a:prstGeom prst="rect">
              <a:avLst/>
            </a:prstGeom>
            <a:solidFill>
              <a:srgbClr val="AFB1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0" name="Rectangle 296"/>
            <p:cNvSpPr>
              <a:spLocks noChangeArrowheads="1"/>
            </p:cNvSpPr>
            <p:nvPr userDrawn="1"/>
          </p:nvSpPr>
          <p:spPr bwMode="auto">
            <a:xfrm>
              <a:off x="2631" y="-14"/>
              <a:ext cx="43" cy="149"/>
            </a:xfrm>
            <a:prstGeom prst="rect">
              <a:avLst/>
            </a:prstGeom>
            <a:solidFill>
              <a:srgbClr val="B1B3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1" name="Rectangle 297"/>
            <p:cNvSpPr>
              <a:spLocks noChangeArrowheads="1"/>
            </p:cNvSpPr>
            <p:nvPr userDrawn="1"/>
          </p:nvSpPr>
          <p:spPr bwMode="auto">
            <a:xfrm>
              <a:off x="2674" y="-14"/>
              <a:ext cx="40" cy="149"/>
            </a:xfrm>
            <a:prstGeom prst="rect">
              <a:avLst/>
            </a:prstGeom>
            <a:solidFill>
              <a:srgbClr val="B3B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2" name="Rectangle 298"/>
            <p:cNvSpPr>
              <a:spLocks noChangeArrowheads="1"/>
            </p:cNvSpPr>
            <p:nvPr userDrawn="1"/>
          </p:nvSpPr>
          <p:spPr bwMode="auto">
            <a:xfrm>
              <a:off x="2714" y="-14"/>
              <a:ext cx="27" cy="149"/>
            </a:xfrm>
            <a:prstGeom prst="rect">
              <a:avLst/>
            </a:prstGeom>
            <a:solidFill>
              <a:srgbClr val="B5B6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3" name="Rectangle 299"/>
            <p:cNvSpPr>
              <a:spLocks noChangeArrowheads="1"/>
            </p:cNvSpPr>
            <p:nvPr userDrawn="1"/>
          </p:nvSpPr>
          <p:spPr bwMode="auto">
            <a:xfrm>
              <a:off x="2741" y="-14"/>
              <a:ext cx="28" cy="149"/>
            </a:xfrm>
            <a:prstGeom prst="rect">
              <a:avLst/>
            </a:prstGeom>
            <a:solidFill>
              <a:srgbClr val="B7B8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4" name="Rectangle 300"/>
            <p:cNvSpPr>
              <a:spLocks noChangeArrowheads="1"/>
            </p:cNvSpPr>
            <p:nvPr userDrawn="1"/>
          </p:nvSpPr>
          <p:spPr bwMode="auto">
            <a:xfrm>
              <a:off x="2769" y="-14"/>
              <a:ext cx="38" cy="149"/>
            </a:xfrm>
            <a:prstGeom prst="rect">
              <a:avLst/>
            </a:prstGeom>
            <a:solidFill>
              <a:srgbClr val="B8BA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5" name="Rectangle 301"/>
            <p:cNvSpPr>
              <a:spLocks noChangeArrowheads="1"/>
            </p:cNvSpPr>
            <p:nvPr userDrawn="1"/>
          </p:nvSpPr>
          <p:spPr bwMode="auto">
            <a:xfrm>
              <a:off x="2807" y="-14"/>
              <a:ext cx="22" cy="149"/>
            </a:xfrm>
            <a:prstGeom prst="rect">
              <a:avLst/>
            </a:prstGeom>
            <a:solidFill>
              <a:srgbClr val="BABB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6" name="Rectangle 302"/>
            <p:cNvSpPr>
              <a:spLocks noChangeArrowheads="1"/>
            </p:cNvSpPr>
            <p:nvPr userDrawn="1"/>
          </p:nvSpPr>
          <p:spPr bwMode="auto">
            <a:xfrm>
              <a:off x="2829" y="-14"/>
              <a:ext cx="44" cy="149"/>
            </a:xfrm>
            <a:prstGeom prst="rect">
              <a:avLst/>
            </a:prstGeom>
            <a:solidFill>
              <a:srgbClr val="BBBD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7" name="Rectangle 303"/>
            <p:cNvSpPr>
              <a:spLocks noChangeArrowheads="1"/>
            </p:cNvSpPr>
            <p:nvPr userDrawn="1"/>
          </p:nvSpPr>
          <p:spPr bwMode="auto">
            <a:xfrm>
              <a:off x="2873" y="-14"/>
              <a:ext cx="39" cy="149"/>
            </a:xfrm>
            <a:prstGeom prst="rect">
              <a:avLst/>
            </a:prstGeom>
            <a:solidFill>
              <a:srgbClr val="BDB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8" name="Rectangle 304"/>
            <p:cNvSpPr>
              <a:spLocks noChangeArrowheads="1"/>
            </p:cNvSpPr>
            <p:nvPr userDrawn="1"/>
          </p:nvSpPr>
          <p:spPr bwMode="auto">
            <a:xfrm>
              <a:off x="2912" y="-14"/>
              <a:ext cx="27" cy="149"/>
            </a:xfrm>
            <a:prstGeom prst="rect">
              <a:avLst/>
            </a:prstGeom>
            <a:solidFill>
              <a:srgbClr val="BFC0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9" name="Rectangle 305"/>
            <p:cNvSpPr>
              <a:spLocks noChangeArrowheads="1"/>
            </p:cNvSpPr>
            <p:nvPr userDrawn="1"/>
          </p:nvSpPr>
          <p:spPr bwMode="auto">
            <a:xfrm>
              <a:off x="2939" y="-14"/>
              <a:ext cx="45" cy="149"/>
            </a:xfrm>
            <a:prstGeom prst="rect">
              <a:avLst/>
            </a:prstGeom>
            <a:solidFill>
              <a:srgbClr val="C1C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0" name="Rectangle 306"/>
            <p:cNvSpPr>
              <a:spLocks noChangeArrowheads="1"/>
            </p:cNvSpPr>
            <p:nvPr userDrawn="1"/>
          </p:nvSpPr>
          <p:spPr bwMode="auto">
            <a:xfrm>
              <a:off x="2984" y="-14"/>
              <a:ext cx="44" cy="149"/>
            </a:xfrm>
            <a:prstGeom prst="rect">
              <a:avLst/>
            </a:prstGeom>
            <a:solidFill>
              <a:srgbClr val="C3C4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1" name="Rectangle 307"/>
            <p:cNvSpPr>
              <a:spLocks noChangeArrowheads="1"/>
            </p:cNvSpPr>
            <p:nvPr userDrawn="1"/>
          </p:nvSpPr>
          <p:spPr bwMode="auto">
            <a:xfrm>
              <a:off x="3028" y="-14"/>
              <a:ext cx="44" cy="149"/>
            </a:xfrm>
            <a:prstGeom prst="rect">
              <a:avLst/>
            </a:prstGeom>
            <a:solidFill>
              <a:srgbClr val="C5C6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2" name="Rectangle 308"/>
            <p:cNvSpPr>
              <a:spLocks noChangeArrowheads="1"/>
            </p:cNvSpPr>
            <p:nvPr userDrawn="1"/>
          </p:nvSpPr>
          <p:spPr bwMode="auto">
            <a:xfrm>
              <a:off x="3072" y="-14"/>
              <a:ext cx="44" cy="149"/>
            </a:xfrm>
            <a:prstGeom prst="rect">
              <a:avLst/>
            </a:prstGeom>
            <a:solidFill>
              <a:srgbClr val="C7C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3" name="Rectangle 309"/>
            <p:cNvSpPr>
              <a:spLocks noChangeArrowheads="1"/>
            </p:cNvSpPr>
            <p:nvPr userDrawn="1"/>
          </p:nvSpPr>
          <p:spPr bwMode="auto">
            <a:xfrm>
              <a:off x="3116" y="-14"/>
              <a:ext cx="44" cy="149"/>
            </a:xfrm>
            <a:prstGeom prst="rect">
              <a:avLst/>
            </a:prstGeom>
            <a:solidFill>
              <a:srgbClr val="C9CA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4" name="Rectangle 310"/>
            <p:cNvSpPr>
              <a:spLocks noChangeArrowheads="1"/>
            </p:cNvSpPr>
            <p:nvPr userDrawn="1"/>
          </p:nvSpPr>
          <p:spPr bwMode="auto">
            <a:xfrm>
              <a:off x="3160" y="-14"/>
              <a:ext cx="44" cy="149"/>
            </a:xfrm>
            <a:prstGeom prst="rect">
              <a:avLst/>
            </a:prstGeom>
            <a:solidFill>
              <a:srgbClr val="CBC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5" name="Rectangle 311"/>
            <p:cNvSpPr>
              <a:spLocks noChangeArrowheads="1"/>
            </p:cNvSpPr>
            <p:nvPr userDrawn="1"/>
          </p:nvSpPr>
          <p:spPr bwMode="auto">
            <a:xfrm>
              <a:off x="3204" y="-14"/>
              <a:ext cx="45" cy="149"/>
            </a:xfrm>
            <a:prstGeom prst="rect">
              <a:avLst/>
            </a:prstGeom>
            <a:solidFill>
              <a:srgbClr val="CDC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6" name="Rectangle 312"/>
            <p:cNvSpPr>
              <a:spLocks noChangeArrowheads="1"/>
            </p:cNvSpPr>
            <p:nvPr userDrawn="1"/>
          </p:nvSpPr>
          <p:spPr bwMode="auto">
            <a:xfrm>
              <a:off x="3249" y="-14"/>
              <a:ext cx="44" cy="149"/>
            </a:xfrm>
            <a:prstGeom prst="rect">
              <a:avLst/>
            </a:prstGeom>
            <a:solidFill>
              <a:srgbClr val="CECF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7" name="Rectangle 313"/>
            <p:cNvSpPr>
              <a:spLocks noChangeArrowheads="1"/>
            </p:cNvSpPr>
            <p:nvPr userDrawn="1"/>
          </p:nvSpPr>
          <p:spPr bwMode="auto">
            <a:xfrm>
              <a:off x="3293" y="-14"/>
              <a:ext cx="44" cy="149"/>
            </a:xfrm>
            <a:prstGeom prst="rect">
              <a:avLst/>
            </a:prstGeom>
            <a:solidFill>
              <a:srgbClr val="D0D1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8" name="Rectangle 314"/>
            <p:cNvSpPr>
              <a:spLocks noChangeArrowheads="1"/>
            </p:cNvSpPr>
            <p:nvPr userDrawn="1"/>
          </p:nvSpPr>
          <p:spPr bwMode="auto">
            <a:xfrm>
              <a:off x="3337" y="-14"/>
              <a:ext cx="44" cy="149"/>
            </a:xfrm>
            <a:prstGeom prst="rect">
              <a:avLst/>
            </a:prstGeom>
            <a:solidFill>
              <a:srgbClr val="D2D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9" name="Rectangle 315"/>
            <p:cNvSpPr>
              <a:spLocks noChangeArrowheads="1"/>
            </p:cNvSpPr>
            <p:nvPr userDrawn="1"/>
          </p:nvSpPr>
          <p:spPr bwMode="auto">
            <a:xfrm>
              <a:off x="3381" y="-14"/>
              <a:ext cx="43" cy="149"/>
            </a:xfrm>
            <a:prstGeom prst="rect">
              <a:avLst/>
            </a:prstGeom>
            <a:solidFill>
              <a:srgbClr val="D4D5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0" name="Rectangle 316"/>
            <p:cNvSpPr>
              <a:spLocks noChangeArrowheads="1"/>
            </p:cNvSpPr>
            <p:nvPr userDrawn="1"/>
          </p:nvSpPr>
          <p:spPr bwMode="auto">
            <a:xfrm>
              <a:off x="3424" y="-14"/>
              <a:ext cx="44" cy="149"/>
            </a:xfrm>
            <a:prstGeom prst="rect">
              <a:avLst/>
            </a:prstGeom>
            <a:solidFill>
              <a:srgbClr val="D6D6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1" name="Rectangle 317"/>
            <p:cNvSpPr>
              <a:spLocks noChangeArrowheads="1"/>
            </p:cNvSpPr>
            <p:nvPr userDrawn="1"/>
          </p:nvSpPr>
          <p:spPr bwMode="auto">
            <a:xfrm>
              <a:off x="3468" y="-14"/>
              <a:ext cx="45" cy="149"/>
            </a:xfrm>
            <a:prstGeom prst="rect">
              <a:avLst/>
            </a:prstGeom>
            <a:solidFill>
              <a:srgbClr val="D7D8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2" name="Rectangle 318"/>
            <p:cNvSpPr>
              <a:spLocks noChangeArrowheads="1"/>
            </p:cNvSpPr>
            <p:nvPr userDrawn="1"/>
          </p:nvSpPr>
          <p:spPr bwMode="auto">
            <a:xfrm>
              <a:off x="3513" y="-14"/>
              <a:ext cx="66" cy="149"/>
            </a:xfrm>
            <a:prstGeom prst="rect">
              <a:avLst/>
            </a:prstGeom>
            <a:solidFill>
              <a:srgbClr val="D9DA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3" name="Rectangle 319"/>
            <p:cNvSpPr>
              <a:spLocks noChangeArrowheads="1"/>
            </p:cNvSpPr>
            <p:nvPr userDrawn="1"/>
          </p:nvSpPr>
          <p:spPr bwMode="auto">
            <a:xfrm>
              <a:off x="3579" y="-14"/>
              <a:ext cx="44" cy="149"/>
            </a:xfrm>
            <a:prstGeom prst="rect">
              <a:avLst/>
            </a:prstGeom>
            <a:solidFill>
              <a:srgbClr val="DBD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4" name="Rectangle 320"/>
            <p:cNvSpPr>
              <a:spLocks noChangeArrowheads="1"/>
            </p:cNvSpPr>
            <p:nvPr userDrawn="1"/>
          </p:nvSpPr>
          <p:spPr bwMode="auto">
            <a:xfrm>
              <a:off x="3623" y="-14"/>
              <a:ext cx="66" cy="149"/>
            </a:xfrm>
            <a:prstGeom prst="rect">
              <a:avLst/>
            </a:prstGeom>
            <a:solidFill>
              <a:srgbClr val="DDDE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5" name="Rectangle 321"/>
            <p:cNvSpPr>
              <a:spLocks noChangeArrowheads="1"/>
            </p:cNvSpPr>
            <p:nvPr userDrawn="1"/>
          </p:nvSpPr>
          <p:spPr bwMode="auto">
            <a:xfrm>
              <a:off x="3689" y="-14"/>
              <a:ext cx="44" cy="149"/>
            </a:xfrm>
            <a:prstGeom prst="rect">
              <a:avLst/>
            </a:prstGeom>
            <a:solidFill>
              <a:srgbClr val="DF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6" name="Rectangle 322"/>
            <p:cNvSpPr>
              <a:spLocks noChangeArrowheads="1"/>
            </p:cNvSpPr>
            <p:nvPr userDrawn="1"/>
          </p:nvSpPr>
          <p:spPr bwMode="auto">
            <a:xfrm>
              <a:off x="3733" y="-14"/>
              <a:ext cx="44" cy="149"/>
            </a:xfrm>
            <a:prstGeom prst="rect">
              <a:avLst/>
            </a:prstGeom>
            <a:solidFill>
              <a:srgbClr val="E1E1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7" name="Rectangle 323"/>
            <p:cNvSpPr>
              <a:spLocks noChangeArrowheads="1"/>
            </p:cNvSpPr>
            <p:nvPr userDrawn="1"/>
          </p:nvSpPr>
          <p:spPr bwMode="auto">
            <a:xfrm>
              <a:off x="3777" y="-14"/>
              <a:ext cx="45" cy="149"/>
            </a:xfrm>
            <a:prstGeom prst="rect">
              <a:avLst/>
            </a:prstGeom>
            <a:solidFill>
              <a:srgbClr val="E2E2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8" name="Rectangle 324"/>
            <p:cNvSpPr>
              <a:spLocks noChangeArrowheads="1"/>
            </p:cNvSpPr>
            <p:nvPr userDrawn="1"/>
          </p:nvSpPr>
          <p:spPr bwMode="auto">
            <a:xfrm>
              <a:off x="3822" y="-14"/>
              <a:ext cx="44" cy="149"/>
            </a:xfrm>
            <a:prstGeom prst="rect">
              <a:avLst/>
            </a:prstGeom>
            <a:solidFill>
              <a:srgbClr val="E3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9" name="Rectangle 325"/>
            <p:cNvSpPr>
              <a:spLocks noChangeArrowheads="1"/>
            </p:cNvSpPr>
            <p:nvPr userDrawn="1"/>
          </p:nvSpPr>
          <p:spPr bwMode="auto">
            <a:xfrm>
              <a:off x="3866" y="-14"/>
              <a:ext cx="66" cy="149"/>
            </a:xfrm>
            <a:prstGeom prst="rect">
              <a:avLst/>
            </a:prstGeom>
            <a:solidFill>
              <a:srgbClr val="E5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0" name="Rectangle 326"/>
            <p:cNvSpPr>
              <a:spLocks noChangeArrowheads="1"/>
            </p:cNvSpPr>
            <p:nvPr userDrawn="1"/>
          </p:nvSpPr>
          <p:spPr bwMode="auto">
            <a:xfrm>
              <a:off x="3932" y="-14"/>
              <a:ext cx="44" cy="149"/>
            </a:xfrm>
            <a:prstGeom prst="rect">
              <a:avLst/>
            </a:prstGeom>
            <a:solidFill>
              <a:srgbClr val="E6E7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1" name="Rectangle 327"/>
            <p:cNvSpPr>
              <a:spLocks noChangeArrowheads="1"/>
            </p:cNvSpPr>
            <p:nvPr userDrawn="1"/>
          </p:nvSpPr>
          <p:spPr bwMode="auto">
            <a:xfrm>
              <a:off x="3976" y="-14"/>
              <a:ext cx="66" cy="149"/>
            </a:xfrm>
            <a:prstGeom prst="rect">
              <a:avLst/>
            </a:prstGeom>
            <a:solidFill>
              <a:srgbClr val="E8E8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2" name="Rectangle 328"/>
            <p:cNvSpPr>
              <a:spLocks noChangeArrowheads="1"/>
            </p:cNvSpPr>
            <p:nvPr userDrawn="1"/>
          </p:nvSpPr>
          <p:spPr bwMode="auto">
            <a:xfrm>
              <a:off x="4042" y="-14"/>
              <a:ext cx="67" cy="149"/>
            </a:xfrm>
            <a:prstGeom prst="rect">
              <a:avLst/>
            </a:prstGeom>
            <a:solidFill>
              <a:srgbClr val="EAEA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3" name="Rectangle 329"/>
            <p:cNvSpPr>
              <a:spLocks noChangeArrowheads="1"/>
            </p:cNvSpPr>
            <p:nvPr userDrawn="1"/>
          </p:nvSpPr>
          <p:spPr bwMode="auto">
            <a:xfrm>
              <a:off x="4109" y="-14"/>
              <a:ext cx="65" cy="149"/>
            </a:xfrm>
            <a:prstGeom prst="rect">
              <a:avLst/>
            </a:prstGeom>
            <a:solidFill>
              <a:srgbClr val="EB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4" name="Rectangle 330"/>
            <p:cNvSpPr>
              <a:spLocks noChangeArrowheads="1"/>
            </p:cNvSpPr>
            <p:nvPr userDrawn="1"/>
          </p:nvSpPr>
          <p:spPr bwMode="auto">
            <a:xfrm>
              <a:off x="4174" y="-14"/>
              <a:ext cx="66" cy="149"/>
            </a:xfrm>
            <a:prstGeom prst="rect">
              <a:avLst/>
            </a:prstGeom>
            <a:solidFill>
              <a:srgbClr val="ED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5" name="Rectangle 331"/>
            <p:cNvSpPr>
              <a:spLocks noChangeArrowheads="1"/>
            </p:cNvSpPr>
            <p:nvPr userDrawn="1"/>
          </p:nvSpPr>
          <p:spPr bwMode="auto">
            <a:xfrm>
              <a:off x="4240" y="-14"/>
              <a:ext cx="66" cy="149"/>
            </a:xfrm>
            <a:prstGeom prst="rect">
              <a:avLst/>
            </a:prstGeom>
            <a:solidFill>
              <a:srgbClr val="EEEF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6" name="Rectangle 332"/>
            <p:cNvSpPr>
              <a:spLocks noChangeArrowheads="1"/>
            </p:cNvSpPr>
            <p:nvPr userDrawn="1"/>
          </p:nvSpPr>
          <p:spPr bwMode="auto">
            <a:xfrm>
              <a:off x="4306" y="-14"/>
              <a:ext cx="89" cy="149"/>
            </a:xfrm>
            <a:prstGeom prst="rect">
              <a:avLst/>
            </a:prstGeom>
            <a:solidFill>
              <a:srgbClr val="F0F0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7" name="Rectangle 333"/>
            <p:cNvSpPr>
              <a:spLocks noChangeArrowheads="1"/>
            </p:cNvSpPr>
            <p:nvPr userDrawn="1"/>
          </p:nvSpPr>
          <p:spPr bwMode="auto">
            <a:xfrm>
              <a:off x="4395" y="-14"/>
              <a:ext cx="88" cy="149"/>
            </a:xfrm>
            <a:prstGeom prst="rect">
              <a:avLst/>
            </a:prstGeom>
            <a:solidFill>
              <a:srgbClr val="F2F2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8" name="Rectangle 334"/>
            <p:cNvSpPr>
              <a:spLocks noChangeArrowheads="1"/>
            </p:cNvSpPr>
            <p:nvPr userDrawn="1"/>
          </p:nvSpPr>
          <p:spPr bwMode="auto">
            <a:xfrm>
              <a:off x="4483" y="-14"/>
              <a:ext cx="66" cy="149"/>
            </a:xfrm>
            <a:prstGeom prst="rect">
              <a:avLst/>
            </a:pr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9" name="Rectangle 335"/>
            <p:cNvSpPr>
              <a:spLocks noChangeArrowheads="1"/>
            </p:cNvSpPr>
            <p:nvPr userDrawn="1"/>
          </p:nvSpPr>
          <p:spPr bwMode="auto">
            <a:xfrm>
              <a:off x="4549" y="-14"/>
              <a:ext cx="89" cy="149"/>
            </a:xfrm>
            <a:prstGeom prst="rect">
              <a:avLst/>
            </a:prstGeom>
            <a:solidFill>
              <a:srgbClr val="F4F5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0" name="Rectangle 336"/>
            <p:cNvSpPr>
              <a:spLocks noChangeArrowheads="1"/>
            </p:cNvSpPr>
            <p:nvPr userDrawn="1"/>
          </p:nvSpPr>
          <p:spPr bwMode="auto">
            <a:xfrm>
              <a:off x="4638" y="-14"/>
              <a:ext cx="110" cy="149"/>
            </a:xfrm>
            <a:prstGeom prst="rect">
              <a:avLst/>
            </a:prstGeom>
            <a:solidFill>
              <a:srgbClr val="F6F6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1" name="Rectangle 337"/>
            <p:cNvSpPr>
              <a:spLocks noChangeArrowheads="1"/>
            </p:cNvSpPr>
            <p:nvPr userDrawn="1"/>
          </p:nvSpPr>
          <p:spPr bwMode="auto">
            <a:xfrm>
              <a:off x="4748" y="-14"/>
              <a:ext cx="88" cy="149"/>
            </a:xfrm>
            <a:prstGeom prst="rect">
              <a:avLst/>
            </a:prstGeom>
            <a:solidFill>
              <a:srgbClr val="F7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2" name="Rectangle 338"/>
            <p:cNvSpPr>
              <a:spLocks noChangeArrowheads="1"/>
            </p:cNvSpPr>
            <p:nvPr userDrawn="1"/>
          </p:nvSpPr>
          <p:spPr bwMode="auto">
            <a:xfrm>
              <a:off x="4836" y="-14"/>
              <a:ext cx="132" cy="149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3" name="Rectangle 339"/>
            <p:cNvSpPr>
              <a:spLocks noChangeArrowheads="1"/>
            </p:cNvSpPr>
            <p:nvPr userDrawn="1"/>
          </p:nvSpPr>
          <p:spPr bwMode="auto">
            <a:xfrm>
              <a:off x="4968" y="-14"/>
              <a:ext cx="154" cy="149"/>
            </a:xfrm>
            <a:prstGeom prst="rect">
              <a:avLst/>
            </a:prstGeom>
            <a:solidFill>
              <a:srgbClr val="FAF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4" name="Rectangle 340"/>
            <p:cNvSpPr>
              <a:spLocks noChangeArrowheads="1"/>
            </p:cNvSpPr>
            <p:nvPr userDrawn="1"/>
          </p:nvSpPr>
          <p:spPr bwMode="auto">
            <a:xfrm>
              <a:off x="5122" y="-14"/>
              <a:ext cx="221" cy="149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5" name="Rectangle 341"/>
            <p:cNvSpPr>
              <a:spLocks noChangeArrowheads="1"/>
            </p:cNvSpPr>
            <p:nvPr userDrawn="1"/>
          </p:nvSpPr>
          <p:spPr bwMode="auto">
            <a:xfrm>
              <a:off x="5343" y="-14"/>
              <a:ext cx="199" cy="149"/>
            </a:xfrm>
            <a:prstGeom prst="rect">
              <a:avLst/>
            </a:prstGeom>
            <a:solidFill>
              <a:srgbClr val="FDFD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6" name="Rectangle 342"/>
            <p:cNvSpPr>
              <a:spLocks noChangeArrowheads="1"/>
            </p:cNvSpPr>
            <p:nvPr userDrawn="1"/>
          </p:nvSpPr>
          <p:spPr bwMode="auto">
            <a:xfrm>
              <a:off x="5542" y="-14"/>
              <a:ext cx="100" cy="1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377" name="Freeform 353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6534436" y="-21057"/>
            <a:ext cx="2611183" cy="239723"/>
          </a:xfrm>
          <a:custGeom>
            <a:avLst/>
            <a:gdLst>
              <a:gd name="T0" fmla="*/ 0 w 1612"/>
              <a:gd name="T1" fmla="*/ 0 h 164"/>
              <a:gd name="T2" fmla="*/ 95 w 1612"/>
              <a:gd name="T3" fmla="*/ 164 h 164"/>
              <a:gd name="T4" fmla="*/ 1612 w 1612"/>
              <a:gd name="T5" fmla="*/ 164 h 164"/>
              <a:gd name="T6" fmla="*/ 1612 w 1612"/>
              <a:gd name="T7" fmla="*/ 0 h 164"/>
              <a:gd name="T8" fmla="*/ 0 w 1612"/>
              <a:gd name="T9" fmla="*/ 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12" h="164">
                <a:moveTo>
                  <a:pt x="0" y="0"/>
                </a:moveTo>
                <a:lnTo>
                  <a:pt x="95" y="164"/>
                </a:lnTo>
                <a:lnTo>
                  <a:pt x="1612" y="164"/>
                </a:lnTo>
                <a:lnTo>
                  <a:pt x="161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296" tIns="46648" rIns="93296" bIns="46648"/>
          <a:lstStyle/>
          <a:p>
            <a:endParaRPr lang="ru-RU" sz="12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220" name="AutoShape 196"/>
          <p:cNvSpPr>
            <a:spLocks noChangeAspect="1" noChangeArrowheads="1" noTextEdit="1"/>
          </p:cNvSpPr>
          <p:nvPr>
            <p:custDataLst>
              <p:tags r:id="rId18"/>
            </p:custDataLst>
          </p:nvPr>
        </p:nvSpPr>
        <p:spPr bwMode="auto">
          <a:xfrm>
            <a:off x="-6479" y="-27536"/>
            <a:ext cx="9174776" cy="25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96" tIns="46648" rIns="93296" bIns="46648"/>
          <a:lstStyle/>
          <a:p>
            <a:endParaRPr lang="ru-RU" sz="1200" smtClean="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1379" name="Group 355"/>
          <p:cNvGrpSpPr>
            <a:grpSpLocks/>
          </p:cNvGrpSpPr>
          <p:nvPr>
            <p:custDataLst>
              <p:tags r:id="rId19"/>
            </p:custDataLst>
          </p:nvPr>
        </p:nvGrpSpPr>
        <p:grpSpPr bwMode="auto">
          <a:xfrm>
            <a:off x="4860" y="6616658"/>
            <a:ext cx="9140759" cy="264018"/>
            <a:chOff x="3" y="4085"/>
            <a:chExt cx="5643" cy="163"/>
          </a:xfrm>
        </p:grpSpPr>
        <p:sp>
          <p:nvSpPr>
            <p:cNvPr id="1060" name="Rectangle 36"/>
            <p:cNvSpPr>
              <a:spLocks noChangeArrowheads="1"/>
            </p:cNvSpPr>
            <p:nvPr userDrawn="1">
              <p:custDataLst>
                <p:tags r:id="rId27"/>
              </p:custDataLst>
            </p:nvPr>
          </p:nvSpPr>
          <p:spPr bwMode="auto">
            <a:xfrm flipH="1">
              <a:off x="3" y="4087"/>
              <a:ext cx="5636" cy="161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78" name="Freeform 354"/>
            <p:cNvSpPr>
              <a:spLocks/>
            </p:cNvSpPr>
            <p:nvPr userDrawn="1"/>
          </p:nvSpPr>
          <p:spPr bwMode="auto">
            <a:xfrm flipV="1">
              <a:off x="4034" y="4085"/>
              <a:ext cx="1612" cy="163"/>
            </a:xfrm>
            <a:custGeom>
              <a:avLst/>
              <a:gdLst>
                <a:gd name="T0" fmla="*/ 0 w 1612"/>
                <a:gd name="T1" fmla="*/ 0 h 164"/>
                <a:gd name="T2" fmla="*/ 95 w 1612"/>
                <a:gd name="T3" fmla="*/ 164 h 164"/>
                <a:gd name="T4" fmla="*/ 1612 w 1612"/>
                <a:gd name="T5" fmla="*/ 164 h 164"/>
                <a:gd name="T6" fmla="*/ 1612 w 1612"/>
                <a:gd name="T7" fmla="*/ 0 h 164"/>
                <a:gd name="T8" fmla="*/ 0 w 1612"/>
                <a:gd name="T9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2" h="164">
                  <a:moveTo>
                    <a:pt x="0" y="0"/>
                  </a:moveTo>
                  <a:lnTo>
                    <a:pt x="95" y="164"/>
                  </a:lnTo>
                  <a:lnTo>
                    <a:pt x="1612" y="164"/>
                  </a:lnTo>
                  <a:lnTo>
                    <a:pt x="16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030" name="pg num"/>
          <p:cNvSpPr>
            <a:spLocks noGrp="1" noChangeArrowheads="1"/>
          </p:cNvSpPr>
          <p:nvPr>
            <p:ph type="sldNum" sz="quarter" idx="4"/>
            <p:custDataLst>
              <p:tags r:id="rId20"/>
            </p:custDataLst>
          </p:nvPr>
        </p:nvSpPr>
        <p:spPr bwMode="auto">
          <a:xfrm>
            <a:off x="7010670" y="6660392"/>
            <a:ext cx="1904932" cy="18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13526">
              <a:defRPr b="1">
                <a:solidFill>
                  <a:schemeClr val="bg2"/>
                </a:solidFill>
              </a:defRPr>
            </a:lvl1pPr>
          </a:lstStyle>
          <a:p>
            <a:fld id="{B66E1AFB-39CA-49A1-9C90-087FAE4B0F98}" type="slidenum">
              <a:rPr lang="en-US" sz="1200" smtClean="0">
                <a:solidFill>
                  <a:srgbClr val="FFFFFF"/>
                </a:solidFill>
                <a:latin typeface="Arial" pitchFamily="34" charset="0"/>
              </a:rPr>
              <a:pPr/>
              <a:t>‹#›</a:t>
            </a:fld>
            <a:endParaRPr lang="en-US" sz="120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21"/>
            </p:custDataLst>
          </p:nvPr>
        </p:nvSpPr>
        <p:spPr bwMode="auto">
          <a:xfrm>
            <a:off x="121489" y="234864"/>
            <a:ext cx="8794113" cy="294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22"/>
            </p:custDataLst>
          </p:nvPr>
        </p:nvSpPr>
        <p:spPr bwMode="auto">
          <a:xfrm>
            <a:off x="124729" y="1299036"/>
            <a:ext cx="8794113" cy="1247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488" name="McK Slide Elements"/>
          <p:cNvGrpSpPr>
            <a:grpSpLocks/>
          </p:cNvGrpSpPr>
          <p:nvPr/>
        </p:nvGrpSpPr>
        <p:grpSpPr bwMode="auto">
          <a:xfrm>
            <a:off x="124729" y="542615"/>
            <a:ext cx="8794113" cy="6287850"/>
            <a:chOff x="77" y="335"/>
            <a:chExt cx="5429" cy="3882"/>
          </a:xfrm>
        </p:grpSpPr>
        <p:sp>
          <p:nvSpPr>
            <p:cNvPr id="1032" name="McK Measure" hidden="1"/>
            <p:cNvSpPr txBox="1">
              <a:spLocks noChangeArrowheads="1"/>
            </p:cNvSpPr>
            <p:nvPr userDrawn="1"/>
          </p:nvSpPr>
          <p:spPr bwMode="auto">
            <a:xfrm>
              <a:off x="77" y="335"/>
              <a:ext cx="5429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8953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47675" defTabSz="8953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95350" defTabSz="8953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344613" defTabSz="8953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smtClean="0">
                  <a:solidFill>
                    <a:srgbClr val="000000"/>
                  </a:solidFill>
                  <a:latin typeface="Arial" pitchFamily="34" charset="0"/>
                </a:rPr>
                <a:t>Unit of measure</a:t>
              </a:r>
            </a:p>
          </p:txBody>
        </p:sp>
        <p:sp>
          <p:nvSpPr>
            <p:cNvPr id="1033" name="McK Footnote" hidden="1"/>
            <p:cNvSpPr txBox="1">
              <a:spLocks noChangeArrowheads="1"/>
            </p:cNvSpPr>
            <p:nvPr userDrawn="1"/>
          </p:nvSpPr>
          <p:spPr bwMode="auto">
            <a:xfrm>
              <a:off x="79" y="3964"/>
              <a:ext cx="5145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806450" indent="-806450" defTabSz="895350"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79500" defTabSz="895350"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258888" defTabSz="895350"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38275" defTabSz="895350"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792288" defTabSz="895350"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sz="1200" smtClean="0">
                  <a:solidFill>
                    <a:srgbClr val="000000"/>
                  </a:solidFill>
                  <a:latin typeface="Arial" pitchFamily="34" charset="0"/>
                </a:rPr>
                <a:t>	</a:t>
              </a:r>
              <a:r>
                <a:rPr lang="en-US" sz="1200" smtClean="0">
                  <a:solidFill>
                    <a:srgbClr val="000000"/>
                  </a:solidFill>
                  <a:latin typeface="Arial" pitchFamily="34" charset="0"/>
                </a:rPr>
                <a:t>*</a:t>
              </a:r>
              <a:r>
                <a:rPr lang="ru-RU" sz="1200" smtClean="0">
                  <a:solidFill>
                    <a:srgbClr val="000000"/>
                  </a:solidFill>
                  <a:latin typeface="Arial" pitchFamily="34" charset="0"/>
                </a:rPr>
                <a:t>	Сноска</a:t>
              </a:r>
              <a:endParaRPr lang="en-US" sz="1200" smtClean="0">
                <a:solidFill>
                  <a:srgbClr val="000000"/>
                </a:solidFill>
                <a:latin typeface="Arial" pitchFamily="34" charset="0"/>
              </a:endParaRPr>
            </a:p>
            <a:p>
              <a:pPr>
                <a:spcBef>
                  <a:spcPct val="20000"/>
                </a:spcBef>
              </a:pPr>
              <a:r>
                <a:rPr lang="ru-RU" sz="1200" smtClean="0">
                  <a:solidFill>
                    <a:srgbClr val="000000"/>
                  </a:solidFill>
                  <a:latin typeface="Arial" pitchFamily="34" charset="0"/>
                </a:rPr>
                <a:t>	Источник</a:t>
              </a:r>
              <a:r>
                <a:rPr lang="en-US" sz="1200" smtClean="0">
                  <a:solidFill>
                    <a:srgbClr val="000000"/>
                  </a:solidFill>
                  <a:latin typeface="Arial" pitchFamily="34" charset="0"/>
                </a:rPr>
                <a:t>:</a:t>
              </a:r>
              <a:r>
                <a:rPr lang="ru-RU" sz="1200" smtClean="0">
                  <a:solidFill>
                    <a:srgbClr val="000000"/>
                  </a:solidFill>
                  <a:latin typeface="Arial" pitchFamily="34" charset="0"/>
                </a:rPr>
                <a:t>	Источник</a:t>
              </a:r>
              <a:endParaRPr lang="en-US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052" name="Working Draft" hidden="1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 rot="5400000">
            <a:off x="8198875" y="2765712"/>
            <a:ext cx="1747704" cy="9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smtClean="0">
                <a:solidFill>
                  <a:srgbClr val="000000"/>
                </a:solidFill>
                <a:latin typeface="Arial" pitchFamily="34" charset="0"/>
              </a:rPr>
              <a:t>Working Draft - Last Modified 09/06/2006 21:40:09</a:t>
            </a:r>
          </a:p>
        </p:txBody>
      </p:sp>
      <p:sp>
        <p:nvSpPr>
          <p:cNvPr id="1053" name="Printed" hidden="1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 rot="5400000">
            <a:off x="8579515" y="4302850"/>
            <a:ext cx="986424" cy="9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smtClean="0">
                <a:solidFill>
                  <a:srgbClr val="000000"/>
                </a:solidFill>
                <a:latin typeface="Arial" pitchFamily="34" charset="0"/>
              </a:rPr>
              <a:t>Printed 08/06/2006 17:52:59</a:t>
            </a:r>
          </a:p>
        </p:txBody>
      </p:sp>
      <p:sp>
        <p:nvSpPr>
          <p:cNvPr id="1029" name="doc id"/>
          <p:cNvSpPr>
            <a:spLocks noGrp="1" noChangeArrowheads="1"/>
          </p:cNvSpPr>
          <p:nvPr>
            <p:ph type="ftr" sz="quarter" idx="3"/>
            <p:custDataLst>
              <p:tags r:id="rId25"/>
            </p:custDataLst>
          </p:nvPr>
        </p:nvSpPr>
        <p:spPr bwMode="auto">
          <a:xfrm>
            <a:off x="150646" y="37255"/>
            <a:ext cx="182556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13526">
              <a:defRPr sz="800" b="1">
                <a:solidFill>
                  <a:schemeClr val="bg2"/>
                </a:solidFill>
              </a:defRPr>
            </a:lvl1pPr>
          </a:lstStyle>
          <a:p>
            <a:r>
              <a:rPr lang="ru-RU" smtClean="0">
                <a:solidFill>
                  <a:srgbClr val="FFFFFF"/>
                </a:solidFill>
                <a:latin typeface="Arial" pitchFamily="34" charset="0"/>
              </a:rPr>
              <a:t>MOS-ROS005-200600608-SS1wm-r_c</a:t>
            </a:r>
          </a:p>
        </p:txBody>
      </p:sp>
      <p:graphicFrame>
        <p:nvGraphicFramePr>
          <p:cNvPr id="1062" name="Rectangle 38" hidden="1"/>
          <p:cNvGraphicFramePr>
            <a:graphicFrameLocks/>
          </p:cNvGraphicFramePr>
          <p:nvPr>
            <p:custDataLst>
              <p:tags r:id="rId26"/>
            </p:custData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8" r:id="rId28" imgW="0" imgH="0" progId="TCLayout.ActiveDocument">
                  <p:embed/>
                </p:oleObj>
              </mc:Choice>
              <mc:Fallback>
                <p:oleObj r:id="rId28" imgW="0" imgH="0" progId="TCLayout.ActiveDocument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5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80" r:id="rId1"/>
    <p:sldLayoutId id="2147486381" r:id="rId2"/>
    <p:sldLayoutId id="2147486382" r:id="rId3"/>
    <p:sldLayoutId id="2147486383" r:id="rId4"/>
    <p:sldLayoutId id="2147486384" r:id="rId5"/>
    <p:sldLayoutId id="2147486385" r:id="rId6"/>
    <p:sldLayoutId id="2147486386" r:id="rId7"/>
    <p:sldLayoutId id="2147486387" r:id="rId8"/>
    <p:sldLayoutId id="2147486388" r:id="rId9"/>
    <p:sldLayoutId id="2147486389" r:id="rId10"/>
    <p:sldLayoutId id="2147486390" r:id="rId11"/>
    <p:sldLayoutId id="2147486391" r:id="rId12"/>
    <p:sldLayoutId id="2147486392" r:id="rId13"/>
  </p:sldLayoutIdLst>
  <p:hf hdr="0" dt="0"/>
  <p:txStyles>
    <p:titleStyle>
      <a:lvl1pPr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2pPr>
      <a:lvl3pPr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3pPr>
      <a:lvl4pPr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4pPr>
      <a:lvl5pPr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5pPr>
      <a:lvl6pPr marL="466481"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6pPr>
      <a:lvl7pPr marL="932962"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7pPr>
      <a:lvl8pPr marL="1399443"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8pPr>
      <a:lvl9pPr marL="1865925"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9pPr>
    </p:titleStyle>
    <p:bodyStyle>
      <a:lvl1pPr algn="l" defTabSz="913526" rtl="0" fontAlgn="base">
        <a:spcBef>
          <a:spcPct val="0"/>
        </a:spcBef>
        <a:spcAft>
          <a:spcPct val="0"/>
        </a:spcAft>
        <a:buSzPct val="120000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47396" indent="-145775" algn="l" defTabSz="913526" rtl="0" fontAlgn="base">
        <a:spcBef>
          <a:spcPct val="0"/>
        </a:spcBef>
        <a:spcAft>
          <a:spcPct val="0"/>
        </a:spcAft>
        <a:buSzPct val="120000"/>
        <a:buChar char="•"/>
        <a:defRPr sz="1600">
          <a:solidFill>
            <a:schemeClr val="tx1"/>
          </a:solidFill>
          <a:latin typeface="+mn-lt"/>
        </a:defRPr>
      </a:lvl2pPr>
      <a:lvl3pPr marL="301269" indent="-152254" algn="l" defTabSz="913526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3pPr>
      <a:lvl4pPr marL="440566" indent="-137677" algn="l" defTabSz="913526" rtl="0" fontAlgn="base">
        <a:spcBef>
          <a:spcPct val="0"/>
        </a:spcBef>
        <a:spcAft>
          <a:spcPct val="0"/>
        </a:spcAft>
        <a:buSzPct val="89000"/>
        <a:buChar char="•"/>
        <a:defRPr sz="1600">
          <a:solidFill>
            <a:schemeClr val="tx1"/>
          </a:solidFill>
          <a:latin typeface="+mn-lt"/>
        </a:defRPr>
      </a:lvl4pPr>
      <a:lvl5pPr marL="594440" indent="-152254" algn="l" defTabSz="913526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5pPr>
      <a:lvl6pPr marL="1060921" indent="-152254" algn="l" defTabSz="913526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6pPr>
      <a:lvl7pPr marL="1527402" indent="-152254" algn="l" defTabSz="913526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7pPr>
      <a:lvl8pPr marL="1993884" indent="-152254" algn="l" defTabSz="913526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8pPr>
      <a:lvl9pPr marL="2460365" indent="-152254" algn="l" defTabSz="913526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8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1.xls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420100" cy="61928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333399"/>
                </a:solidFill>
              </a:rPr>
              <a:t/>
            </a:r>
            <a:br>
              <a:rPr lang="ru-RU" b="1" i="1" dirty="0" smtClean="0">
                <a:solidFill>
                  <a:srgbClr val="333399"/>
                </a:solidFill>
              </a:rPr>
            </a:br>
            <a:r>
              <a:rPr lang="ru-RU" sz="5300" b="1" i="1" dirty="0" smtClean="0">
                <a:solidFill>
                  <a:srgbClr val="333399"/>
                </a:solidFill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</a:rPr>
              <a:t>Проект бюджета </a:t>
            </a:r>
            <a:r>
              <a:rPr lang="ru-RU" sz="6000" b="1" dirty="0" err="1" smtClean="0">
                <a:solidFill>
                  <a:srgbClr val="002060"/>
                </a:solidFill>
              </a:rPr>
              <a:t>Шелеховского</a:t>
            </a:r>
            <a:r>
              <a:rPr lang="ru-RU" sz="6000" b="1" dirty="0" smtClean="0">
                <a:solidFill>
                  <a:srgbClr val="002060"/>
                </a:solidFill>
              </a:rPr>
              <a:t> района НА  </a:t>
            </a:r>
            <a:r>
              <a:rPr lang="ru-RU" sz="6000" b="1" dirty="0" smtClean="0">
                <a:solidFill>
                  <a:srgbClr val="002060"/>
                </a:solidFill>
              </a:rPr>
              <a:t>2020</a:t>
            </a:r>
            <a:r>
              <a:rPr lang="ru-RU" sz="60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</a:rPr>
              <a:t>год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</a:rPr>
              <a:t>и  на плановый период </a:t>
            </a:r>
            <a:r>
              <a:rPr lang="ru-RU" sz="6000" b="1" dirty="0" smtClean="0">
                <a:solidFill>
                  <a:srgbClr val="002060"/>
                </a:solidFill>
              </a:rPr>
              <a:t>2021 </a:t>
            </a:r>
            <a:r>
              <a:rPr lang="ru-RU" sz="6000" b="1" dirty="0" smtClean="0">
                <a:solidFill>
                  <a:srgbClr val="002060"/>
                </a:solidFill>
              </a:rPr>
              <a:t>и </a:t>
            </a:r>
            <a:r>
              <a:rPr lang="ru-RU" sz="6000" b="1" dirty="0" smtClean="0">
                <a:solidFill>
                  <a:srgbClr val="002060"/>
                </a:solidFill>
              </a:rPr>
              <a:t>2022 </a:t>
            </a:r>
            <a:r>
              <a:rPr lang="ru-RU" sz="6000" b="1" dirty="0" smtClean="0">
                <a:solidFill>
                  <a:srgbClr val="002060"/>
                </a:solidFill>
              </a:rPr>
              <a:t>годов</a:t>
            </a:r>
            <a:r>
              <a:rPr lang="ru-RU" sz="6000" b="1" i="1" dirty="0" smtClean="0">
                <a:solidFill>
                  <a:srgbClr val="002060"/>
                </a:solidFill>
              </a:rPr>
              <a:t> </a:t>
            </a:r>
            <a:r>
              <a:rPr lang="ru-RU" sz="5300" b="1" i="1" dirty="0" smtClean="0">
                <a:solidFill>
                  <a:srgbClr val="333399"/>
                </a:solidFill>
              </a:rPr>
              <a:t/>
            </a:r>
            <a:br>
              <a:rPr lang="ru-RU" sz="5300" b="1" i="1" dirty="0" smtClean="0">
                <a:solidFill>
                  <a:srgbClr val="333399"/>
                </a:solidFill>
              </a:rPr>
            </a:br>
            <a:r>
              <a:rPr lang="ru-RU" sz="6000" b="1" i="1" dirty="0" smtClean="0">
                <a:solidFill>
                  <a:srgbClr val="E2A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6000" b="1" i="1" dirty="0" smtClean="0">
                <a:solidFill>
                  <a:srgbClr val="E2A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endParaRPr lang="en-US" sz="6000" b="1" i="1" dirty="0" smtClean="0">
              <a:solidFill>
                <a:srgbClr val="E2A7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50073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</a:rPr>
              <a:t>Структура расходов в 2018 году</a:t>
            </a:r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677364"/>
              </p:ext>
            </p:extLst>
          </p:nvPr>
        </p:nvGraphicFramePr>
        <p:xfrm>
          <a:off x="395536" y="16288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23411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88764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Запланировано на реализацию приоритетных мероприятий на 2019-2021 годы 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597167"/>
              </p:ext>
            </p:extLst>
          </p:nvPr>
        </p:nvGraphicFramePr>
        <p:xfrm>
          <a:off x="467544" y="1412776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2108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Выполнение проектно – изыскательских работ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2019 -3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765,8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10 604,0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ремонтов в пищеблоках образовательных организаций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2 085,3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2020-798,1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538,5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Оснащение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пищеблоков необходимым оборудованием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2019-1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358,3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2020-1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286,1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2021-919,2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Организация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перевозки обучающихся школьными автобусами, в 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т.ч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. приобретение школьных автобусов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2019- 1 223,9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2020 -781,2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2021 -1 761,2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221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Запланировано на реализацию приоритетных мероприятий на 2019-2021 годы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000915"/>
              </p:ext>
            </p:extLst>
          </p:nvPr>
        </p:nvGraphicFramePr>
        <p:xfrm>
          <a:off x="467544" y="1412776"/>
          <a:ext cx="822960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  <a:gridCol w="19649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ремонтных работ в зданиях образовательных организаций и учреждений, подведомственных отделу культуры, подготовку ПСД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18 245,1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2020-13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 045,7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2021-15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313,5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Капитальный ремонт ДЮСШ «Юность»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2019-5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830,0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Обеспечение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пожарной безопасности образовательных организаций и учреждений, подведомственных отделу культуры 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2019-2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755,2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2 711,2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-2 444,1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 летней оздоровительной кампании (обеспечение летнего отдыха в стационарных лагерях, лагерях с дневным пребыванием)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2019-2 047,7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 – 2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047,7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2021 -2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047,7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8230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/>
              <a:t>Запланировано на реализацию приоритетных мероприятий на 2019-2021 годы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017242"/>
              </p:ext>
            </p:extLst>
          </p:nvPr>
        </p:nvGraphicFramePr>
        <p:xfrm>
          <a:off x="467544" y="1326976"/>
          <a:ext cx="8229600" cy="448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1064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35906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Приобретение книжного фонда,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предметов музейного фонда и оборудования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409,0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559,0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569,0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 мероприятий в зданиях муниципальных учреждений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, способствующих энергосбережению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619,1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 – 50,0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50,0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996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282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/>
              <a:t>Запланировано на реализацию приоритетных мероприятий на 2019-2021 годы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507425"/>
              </p:ext>
            </p:extLst>
          </p:nvPr>
        </p:nvGraphicFramePr>
        <p:xfrm>
          <a:off x="467544" y="1326976"/>
          <a:ext cx="8229600" cy="4908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1064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Обеспечение детей в возрасте от 6 мес. до 1,5 лет специальными молочными продуктами (семьи с доходом ниже прожит. минимума)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 –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2 000,0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2 000,0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2 000,0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Повышение уровня доступности для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маломобильных групп населения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63,0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2020-  14,2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Предоставление единовременных выплат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врачебным кадрам, прибывшим для работы в ОГБУЗ «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Шелеховская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РБ»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150,0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2020-225,0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2021-300,0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27996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1847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/>
              <a:t>Запланировано на реализацию приоритетных мероприятий на 2019-2021 годы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155132"/>
              </p:ext>
            </p:extLst>
          </p:nvPr>
        </p:nvGraphicFramePr>
        <p:xfrm>
          <a:off x="467544" y="1326976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  <a:gridCol w="19649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57508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Подготовка объектов коммунальной инфраструктуры к отопительному сезону (ремонт водовода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7030A0"/>
                          </a:solidFill>
                        </a:rPr>
                        <a:t>Шелехов</a:t>
                      </a: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 – Чистые Ключи, приобретение котельно – вспомогательного оборудования, подготовка объектов инженерной инфраструктуры к работе в зимних условиях) </a:t>
                      </a:r>
                    </a:p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 – 16 552,6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 – 15 655,0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 – 13 235,0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Организация сбора,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транспортирования и утилизации ТКО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8 250,0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 – 200,0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2021 - 200,0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Содержание автомобильных дорог общего пользования местного значения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1 496,1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2020 -  1 886,1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2 024,0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6588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10670" y="6660392"/>
            <a:ext cx="1904932" cy="492443"/>
          </a:xfrm>
        </p:spPr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  <p:sp>
        <p:nvSpPr>
          <p:cNvPr id="1525815" name="Rectangle 55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94113" cy="553998"/>
          </a:xfrm>
        </p:spPr>
        <p:txBody>
          <a:bodyPr/>
          <a:lstStyle/>
          <a:p>
            <a:pPr algn="ctr"/>
            <a:r>
              <a:rPr lang="ru-RU" sz="1800" dirty="0" smtClean="0"/>
              <a:t>Межбюджетные трансферты бюджетам поселений </a:t>
            </a:r>
            <a:r>
              <a:rPr lang="ru-RU" sz="1800" dirty="0" err="1" smtClean="0"/>
              <a:t>Шелеховского</a:t>
            </a:r>
            <a:r>
              <a:rPr lang="ru-RU" sz="1800" dirty="0" smtClean="0"/>
              <a:t> района  </a:t>
            </a:r>
            <a:r>
              <a:rPr lang="ru-RU" sz="1800" dirty="0"/>
              <a:t>в </a:t>
            </a:r>
            <a:r>
              <a:rPr lang="ru-RU" sz="1800" dirty="0" smtClean="0"/>
              <a:t>2018-2021г.г.(тыс. рублей)</a:t>
            </a:r>
            <a:endParaRPr lang="ru-RU" sz="1800" dirty="0"/>
          </a:p>
        </p:txBody>
      </p:sp>
      <p:graphicFrame>
        <p:nvGraphicFramePr>
          <p:cNvPr id="1525877" name="Group 1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912303"/>
              </p:ext>
            </p:extLst>
          </p:nvPr>
        </p:nvGraphicFramePr>
        <p:xfrm>
          <a:off x="153887" y="1772571"/>
          <a:ext cx="8738593" cy="4987009"/>
        </p:xfrm>
        <a:graphic>
          <a:graphicData uri="http://schemas.openxmlformats.org/drawingml/2006/table">
            <a:tbl>
              <a:tblPr/>
              <a:tblGrid>
                <a:gridCol w="3049961"/>
                <a:gridCol w="1152128"/>
                <a:gridCol w="1152128"/>
                <a:gridCol w="1080120"/>
                <a:gridCol w="936104"/>
                <a:gridCol w="1368152"/>
              </a:tblGrid>
              <a:tr h="648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+mn-cs"/>
                        </a:rPr>
                        <a:t>Наименование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2018 год (первонач.)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2018 (план на 01.12.2018)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2019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2020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2021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575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на выравнивание уровня бюджетной обеспеченности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34 692,7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46 696,3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34 692,7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34 692,7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34 692,7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2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на поддержку мер по обеспечению сбалансированности бюджетов поселений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16 340,7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16 340,7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16 363,3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15 368,7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15 287,2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МБТ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51 033,4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63 037,0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51 056,0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50 061,4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49 979,9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88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</a:rPr>
                        <a:t>Объем средств, запланированный на 2019 год находится в пределах первоначальных параметров на 2018 год</a:t>
                      </a:r>
                    </a:p>
                  </a:txBody>
                  <a:tcPr marL="93303" marR="93303" marT="46649" marB="46649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33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7988"/>
            <a:ext cx="8075240" cy="86077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00FF"/>
                </a:solidFill>
              </a:rPr>
              <a:t>Основные параметры бюджета на 2019 год и на плановый период 2020 и 2021 годов, тыс. руб.</a:t>
            </a:r>
            <a:endParaRPr lang="ru-RU" sz="1800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791783"/>
              </p:ext>
            </p:extLst>
          </p:nvPr>
        </p:nvGraphicFramePr>
        <p:xfrm>
          <a:off x="457200" y="1340768"/>
          <a:ext cx="8229600" cy="435469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70584"/>
                <a:gridCol w="1944216"/>
                <a:gridCol w="2057400"/>
                <a:gridCol w="2057400"/>
              </a:tblGrid>
              <a:tr h="114413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Основные параметры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2019</a:t>
                      </a:r>
                      <a:r>
                        <a:rPr lang="ru-RU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2020 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2021 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1 401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</a:rPr>
                        <a:t> 059,5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1 389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</a:rPr>
                        <a:t> 886,6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1 388 155,5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Расходы,</a:t>
                      </a:r>
                    </a:p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в том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</a:rPr>
                        <a:t> числе: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1 437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</a:rPr>
                        <a:t> 660,0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1 429 118,3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1 414 278,9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Условно утвержденные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15 747,2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31 416,2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Дефицит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36 600,5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39 231,7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26 123,4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578441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Процент дефицита к доходам без учета БП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6,9 %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7,1%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4,7%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8476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Уровень муниципального долга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974301"/>
              </p:ext>
            </p:extLst>
          </p:nvPr>
        </p:nvGraphicFramePr>
        <p:xfrm>
          <a:off x="611560" y="1700808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397045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1652588" y="1524000"/>
            <a:ext cx="7491412" cy="47148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i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6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Спасибо за внимание 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453188"/>
            <a:ext cx="539750" cy="404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7757773-1ADA-4AD7-AF37-CFD6BD5CCD81}" type="slidenum">
              <a:rPr lang="ru-RU" altLang="ru-RU" sz="1400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3238" y="260350"/>
            <a:ext cx="8640762" cy="882650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  <a:ea typeface="+mn-ea"/>
                <a:cs typeface="Times New Roman" pitchFamily="18" charset="0"/>
              </a:rPr>
              <a:t>Динамика доходов за 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  <a:ea typeface="+mn-ea"/>
                <a:cs typeface="Times New Roman" pitchFamily="18" charset="0"/>
              </a:rPr>
              <a:t>2019-2022 </a:t>
            </a:r>
            <a:r>
              <a:rPr lang="ru-RU" sz="2400" b="1" dirty="0" smtClean="0">
                <a:solidFill>
                  <a:srgbClr val="002060"/>
                </a:solidFill>
                <a:latin typeface="Arial" charset="0"/>
                <a:ea typeface="+mn-ea"/>
                <a:cs typeface="Times New Roman" pitchFamily="18" charset="0"/>
              </a:rPr>
              <a:t>годы, тыс. руб.</a:t>
            </a:r>
            <a:r>
              <a:rPr lang="ru-RU" sz="2400" b="1" dirty="0" smtClean="0">
                <a:solidFill>
                  <a:srgbClr val="FF0000"/>
                </a:solidFill>
                <a:latin typeface="Arial" charset="0"/>
                <a:ea typeface="+mn-ea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Arial" charset="0"/>
                <a:ea typeface="+mn-ea"/>
                <a:cs typeface="Times New Roman" pitchFamily="18" charset="0"/>
              </a:rPr>
            </a:b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21508" name="Заголовок 1"/>
          <p:cNvSpPr txBox="1">
            <a:spLocks/>
          </p:cNvSpPr>
          <p:nvPr/>
        </p:nvSpPr>
        <p:spPr bwMode="auto">
          <a:xfrm>
            <a:off x="160338" y="571500"/>
            <a:ext cx="4645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rgbClr val="51418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283666"/>
              </p:ext>
            </p:extLst>
          </p:nvPr>
        </p:nvGraphicFramePr>
        <p:xfrm>
          <a:off x="755576" y="1916832"/>
          <a:ext cx="7375525" cy="437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6" name="Диаграмма" r:id="rId4" imgW="8258192" imgH="4914896" progId="MSGraph.Chart.8">
                  <p:embed followColorScheme="full"/>
                </p:oleObj>
              </mc:Choice>
              <mc:Fallback>
                <p:oleObj name="Диаграмма" r:id="rId4" imgW="8258192" imgH="4914896" progId="MSGraph.Chart.8">
                  <p:embed followColorScheme="full"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916832"/>
                        <a:ext cx="7375525" cy="437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260350"/>
            <a:ext cx="8066410" cy="5048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kern="1200" dirty="0" smtClean="0">
                <a:solidFill>
                  <a:srgbClr val="00B050"/>
                </a:solidFill>
                <a:latin typeface="Arial" charset="0"/>
                <a:ea typeface="+mn-ea"/>
                <a:cs typeface="Times New Roman" pitchFamily="18" charset="0"/>
              </a:rPr>
              <a:t>Динамика по видам </a:t>
            </a:r>
            <a:r>
              <a:rPr lang="ru-RU" sz="2400" b="1" kern="1200" dirty="0" smtClean="0">
                <a:solidFill>
                  <a:srgbClr val="00B050"/>
                </a:solidFill>
                <a:latin typeface="Arial" charset="0"/>
                <a:ea typeface="+mn-ea"/>
                <a:cs typeface="Times New Roman" pitchFamily="18" charset="0"/>
              </a:rPr>
              <a:t>доходов за </a:t>
            </a:r>
            <a:r>
              <a:rPr lang="ru-RU" sz="2400" b="1" kern="1200" dirty="0" smtClean="0">
                <a:solidFill>
                  <a:srgbClr val="00B050"/>
                </a:solidFill>
                <a:latin typeface="Arial" charset="0"/>
                <a:ea typeface="+mn-ea"/>
                <a:cs typeface="Times New Roman" pitchFamily="18" charset="0"/>
              </a:rPr>
              <a:t>2019-2020 </a:t>
            </a:r>
            <a:r>
              <a:rPr lang="ru-RU" sz="2400" b="1" kern="1200" dirty="0" smtClean="0">
                <a:solidFill>
                  <a:srgbClr val="00B050"/>
                </a:solidFill>
                <a:latin typeface="Arial" charset="0"/>
                <a:ea typeface="+mn-ea"/>
                <a:cs typeface="Times New Roman" pitchFamily="18" charset="0"/>
              </a:rPr>
              <a:t>годы</a:t>
            </a:r>
            <a:br>
              <a:rPr lang="ru-RU" sz="2400" b="1" kern="1200" dirty="0" smtClean="0">
                <a:solidFill>
                  <a:srgbClr val="00B050"/>
                </a:solidFill>
                <a:latin typeface="Arial" charset="0"/>
                <a:ea typeface="+mn-ea"/>
                <a:cs typeface="Times New Roman" pitchFamily="18" charset="0"/>
              </a:rPr>
            </a:br>
            <a:endParaRPr lang="ru-RU" sz="2400" b="1" dirty="0" smtClean="0">
              <a:solidFill>
                <a:srgbClr val="00B050"/>
              </a:solidFill>
            </a:endParaRPr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39750" cy="404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DD1DB4-DF98-4853-AB07-7982E77097A4}" type="slidenum">
              <a:rPr lang="ru-RU" sz="1400" smtClean="0">
                <a:solidFill>
                  <a:srgbClr val="000000"/>
                </a:solidFill>
              </a:rPr>
              <a:pPr eaLnBrk="1" hangingPunct="1"/>
              <a:t>3</a:t>
            </a:fld>
            <a:endParaRPr lang="ru-RU" sz="1400" smtClean="0">
              <a:solidFill>
                <a:srgbClr val="000000"/>
              </a:solidFill>
            </a:endParaRPr>
          </a:p>
        </p:txBody>
      </p:sp>
      <p:sp>
        <p:nvSpPr>
          <p:cNvPr id="27652" name="Заголовок 1"/>
          <p:cNvSpPr txBox="1">
            <a:spLocks/>
          </p:cNvSpPr>
          <p:nvPr/>
        </p:nvSpPr>
        <p:spPr bwMode="auto">
          <a:xfrm>
            <a:off x="160338" y="571500"/>
            <a:ext cx="4645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</a:pPr>
            <a:endParaRPr lang="ru-RU" sz="2400" smtClean="0">
              <a:solidFill>
                <a:srgbClr val="51418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4815"/>
              </p:ext>
            </p:extLst>
          </p:nvPr>
        </p:nvGraphicFramePr>
        <p:xfrm>
          <a:off x="544513" y="1772816"/>
          <a:ext cx="7658100" cy="465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9" name="Диаграмма" r:id="rId3" imgW="8572433" imgH="5229118" progId="MSGraph.Chart.8">
                  <p:embed followColorScheme="full"/>
                </p:oleObj>
              </mc:Choice>
              <mc:Fallback>
                <p:oleObj name="Диаграмма" r:id="rId3" imgW="8572433" imgH="522911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1772816"/>
                        <a:ext cx="7658100" cy="465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1543012" y="2364146"/>
            <a:ext cx="8636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+</a:t>
            </a:r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56 391</a:t>
            </a:r>
            <a:endParaRPr lang="ru-RU" sz="1600" b="1" dirty="0" smtClean="0">
              <a:solidFill>
                <a:srgbClr val="FF5050"/>
              </a:solidFill>
              <a:latin typeface="Times New Roman" pitchFamily="18" charset="0"/>
            </a:endParaRPr>
          </a:p>
        </p:txBody>
      </p:sp>
      <p:sp>
        <p:nvSpPr>
          <p:cNvPr id="27656" name="Rectangle 16"/>
          <p:cNvSpPr>
            <a:spLocks noChangeArrowheads="1"/>
          </p:cNvSpPr>
          <p:nvPr/>
        </p:nvSpPr>
        <p:spPr bwMode="auto">
          <a:xfrm>
            <a:off x="4373563" y="2132013"/>
            <a:ext cx="1135062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</a:rPr>
              <a:t>44 996</a:t>
            </a:r>
            <a:endParaRPr lang="ru-RU" sz="1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endParaRPr lang="ru-RU" sz="16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8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86891"/>
          </a:xfrm>
        </p:spPr>
        <p:txBody>
          <a:bodyPr/>
          <a:lstStyle/>
          <a:p>
            <a:r>
              <a:rPr lang="ru-RU" sz="2400" b="1" dirty="0" smtClean="0"/>
              <a:t>Динамика налоговых доходов, тыс. руб.</a:t>
            </a:r>
            <a:endParaRPr lang="ru-RU" sz="2400" b="1" dirty="0"/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910197607"/>
              </p:ext>
            </p:extLst>
          </p:nvPr>
        </p:nvGraphicFramePr>
        <p:xfrm>
          <a:off x="457200" y="1600200"/>
          <a:ext cx="8229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6827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 flipV="1">
            <a:off x="0" y="765175"/>
            <a:ext cx="91440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102600" cy="13573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Динамика  неналоговых доходов </a:t>
            </a:r>
            <a:r>
              <a:rPr lang="ru-RU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Шелеховского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 района  в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2019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–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2020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гг.        (тыс. рублей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)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948792"/>
              </p:ext>
            </p:extLst>
          </p:nvPr>
        </p:nvGraphicFramePr>
        <p:xfrm>
          <a:off x="-180975" y="1152525"/>
          <a:ext cx="10328275" cy="398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5" name="Лист" r:id="rId4" imgW="7200833" imgH="2781262" progId="Excel.Sheet.8">
                  <p:embed/>
                </p:oleObj>
              </mc:Choice>
              <mc:Fallback>
                <p:oleObj name="Лист" r:id="rId4" imgW="7200833" imgH="278126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0975" y="1152525"/>
                        <a:ext cx="10328275" cy="398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AutoShape 15"/>
          <p:cNvSpPr>
            <a:spLocks noChangeArrowheads="1"/>
          </p:cNvSpPr>
          <p:nvPr/>
        </p:nvSpPr>
        <p:spPr bwMode="auto">
          <a:xfrm rot="-5400000">
            <a:off x="6516688" y="4581525"/>
            <a:ext cx="1079500" cy="3587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ru-RU" sz="1300" b="1" smtClean="0">
              <a:solidFill>
                <a:prstClr val="black"/>
              </a:solidFill>
            </a:endParaRPr>
          </a:p>
        </p:txBody>
      </p:sp>
      <p:sp>
        <p:nvSpPr>
          <p:cNvPr id="29702" name="AutoShape 15"/>
          <p:cNvSpPr>
            <a:spLocks noChangeArrowheads="1"/>
          </p:cNvSpPr>
          <p:nvPr/>
        </p:nvSpPr>
        <p:spPr bwMode="auto">
          <a:xfrm rot="-5400000">
            <a:off x="7056438" y="4184650"/>
            <a:ext cx="1295400" cy="3587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1600" b="1" smtClean="0">
                <a:solidFill>
                  <a:srgbClr val="00FF00"/>
                </a:solidFill>
              </a:rPr>
              <a:t> </a:t>
            </a:r>
            <a:r>
              <a:rPr lang="ru-RU" sz="1300" b="1" smtClean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9703" name="Rectangle 12"/>
          <p:cNvSpPr>
            <a:spLocks noChangeArrowheads="1"/>
          </p:cNvSpPr>
          <p:nvPr/>
        </p:nvSpPr>
        <p:spPr bwMode="auto">
          <a:xfrm>
            <a:off x="2411760" y="3085719"/>
            <a:ext cx="1152302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+391,6</a:t>
            </a:r>
            <a:endParaRPr lang="ru-RU" sz="1800" b="1" dirty="0" smtClean="0">
              <a:solidFill>
                <a:srgbClr val="FF5050"/>
              </a:solidFill>
              <a:latin typeface="Times New Roman" pitchFamily="18" charset="0"/>
            </a:endParaRPr>
          </a:p>
        </p:txBody>
      </p:sp>
      <p:sp>
        <p:nvSpPr>
          <p:cNvPr id="29704" name="Rectangle 12"/>
          <p:cNvSpPr>
            <a:spLocks noChangeArrowheads="1"/>
          </p:cNvSpPr>
          <p:nvPr/>
        </p:nvSpPr>
        <p:spPr bwMode="auto">
          <a:xfrm>
            <a:off x="4140200" y="3127121"/>
            <a:ext cx="8636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+1 971,1</a:t>
            </a:r>
            <a:endParaRPr lang="ru-RU" sz="1600" b="1" dirty="0" smtClean="0">
              <a:solidFill>
                <a:srgbClr val="FF5050"/>
              </a:solidFill>
              <a:latin typeface="Times New Roman" pitchFamily="18" charset="0"/>
            </a:endParaRPr>
          </a:p>
        </p:txBody>
      </p:sp>
      <p:sp>
        <p:nvSpPr>
          <p:cNvPr id="29705" name="Rectangle 12"/>
          <p:cNvSpPr>
            <a:spLocks noChangeArrowheads="1"/>
          </p:cNvSpPr>
          <p:nvPr/>
        </p:nvSpPr>
        <p:spPr bwMode="auto">
          <a:xfrm>
            <a:off x="6013450" y="2470247"/>
            <a:ext cx="8636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+ </a:t>
            </a:r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3 373,5</a:t>
            </a:r>
            <a:endParaRPr lang="ru-RU" sz="1600" b="1" dirty="0" smtClean="0">
              <a:solidFill>
                <a:srgbClr val="FF5050"/>
              </a:solidFill>
              <a:latin typeface="Times New Roman" pitchFamily="18" charset="0"/>
            </a:endParaRPr>
          </a:p>
        </p:txBody>
      </p: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7524750" y="2986439"/>
            <a:ext cx="8636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-</a:t>
            </a:r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38 437,1</a:t>
            </a:r>
            <a:endParaRPr lang="ru-RU" sz="1600" b="1" dirty="0" smtClean="0">
              <a:solidFill>
                <a:srgbClr val="FF505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0588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092535"/>
              </p:ext>
            </p:extLst>
          </p:nvPr>
        </p:nvGraphicFramePr>
        <p:xfrm>
          <a:off x="323528" y="764704"/>
          <a:ext cx="8496944" cy="5549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49"/>
                <a:gridCol w="792815"/>
                <a:gridCol w="792815"/>
                <a:gridCol w="951378"/>
                <a:gridCol w="872097"/>
                <a:gridCol w="951378"/>
                <a:gridCol w="951378"/>
                <a:gridCol w="1678734"/>
              </a:tblGrid>
              <a:tr h="129614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2018 год,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2019 год,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Изм.2019 к 2018,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млн.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2020 год,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Изм. 2020 к 2019,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2021 год, млн.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Изм. 2021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к 2020,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111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Дотации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63,1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69,1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+6,0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35,8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-33,3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29,5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-6,3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1021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Субсидии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105,4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16,4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-89,0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16,4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16,7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+0,3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1021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Субвенции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745,1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781,9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+36,8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784,9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+3,0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784,8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-0,1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4060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Иные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МБТ,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из них: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2,4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-2,4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80918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на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</a:rPr>
                        <a:t>осущ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. части полномочий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2,4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-2,4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8671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Иные БП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6,8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-4,0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4060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Возврат остатков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-1,1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+1,1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1021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ВСЕГО БП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921,7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870,2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-51,5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839,9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-30,3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833,8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-6,1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002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003950"/>
              </p:ext>
            </p:extLst>
          </p:nvPr>
        </p:nvGraphicFramePr>
        <p:xfrm>
          <a:off x="461828" y="-14480"/>
          <a:ext cx="8208912" cy="6376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1368152"/>
                <a:gridCol w="1296144"/>
                <a:gridCol w="1440160"/>
              </a:tblGrid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Наименование</a:t>
                      </a: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</a:rPr>
                        <a:t> раздела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2019,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2020,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2021,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</a:tr>
              <a:tr h="417918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Wingdings" pitchFamily="2" charset="2"/>
                        <a:buChar char="Ø"/>
                      </a:pP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6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849,4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125 168,4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122 935,3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C00000"/>
                        </a:buClr>
                        <a:buFont typeface="Wingdings" pitchFamily="2" charset="2"/>
                        <a:buChar char="Ø"/>
                      </a:pP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</a:t>
                      </a:r>
                      <a:r>
                        <a:rPr lang="ru-RU" sz="16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деятельность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5 816,7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5 200,3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5 015,5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экономика,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4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i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Дорожный фонд</a:t>
                      </a:r>
                      <a:endParaRPr lang="ru-RU" sz="14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4 185,0</a:t>
                      </a:r>
                    </a:p>
                    <a:p>
                      <a:pPr algn="ctr"/>
                      <a:r>
                        <a:rPr lang="ru-RU" sz="14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1 496,1</a:t>
                      </a:r>
                      <a:endParaRPr lang="ru-RU" sz="14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4 275,0</a:t>
                      </a:r>
                    </a:p>
                    <a:p>
                      <a:pPr algn="ctr"/>
                      <a:r>
                        <a:rPr lang="ru-RU" sz="14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1 886,1</a:t>
                      </a:r>
                      <a:endParaRPr lang="ru-RU" sz="14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4 512,9</a:t>
                      </a:r>
                    </a:p>
                    <a:p>
                      <a:pPr algn="ctr"/>
                      <a:r>
                        <a:rPr lang="ru-RU" sz="14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2 024,0</a:t>
                      </a:r>
                      <a:endParaRPr lang="ru-RU" sz="14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50121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Жилищно – коммунальное хозяйство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27 951,4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18 027,8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15 607,8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Образование, в том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числе:</a:t>
                      </a:r>
                    </a:p>
                    <a:p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Дошкольное образование</a:t>
                      </a:r>
                    </a:p>
                    <a:p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Общее образование</a:t>
                      </a:r>
                    </a:p>
                    <a:p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Дополнительное образование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1 116 640,0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435 864,3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531 681,4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115 946,6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1 123 951,3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448 247,0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540 111,1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104 422,8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1 100 837,1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434 740,8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536 496,7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100 369,5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32 482,0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31 279,6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29 568,0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309023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34 569,7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34 644,7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34 719,7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36004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спорт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25 094,8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16 922,6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15 846,5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382715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информации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2 300,0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2 300,0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2 300,0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32048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Обслуживание муниципального долга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1 715,0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1 540,0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1 540,0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</a:tr>
              <a:tr h="432048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51 056,0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50 061,4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49 979,9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РАСХОДОВ, в 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на финансирование социальной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сферы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1 437 660,0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1 208 786,5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1 413 371,1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206 798,2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1 382 862,7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180 971,3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</a:tr>
            </a:tbl>
          </a:graphicData>
        </a:graphic>
      </p:graphicFrame>
      <p:sp>
        <p:nvSpPr>
          <p:cNvPr id="3" name="Левая фигурная скобка 2"/>
          <p:cNvSpPr/>
          <p:nvPr/>
        </p:nvSpPr>
        <p:spPr>
          <a:xfrm>
            <a:off x="382636" y="2708920"/>
            <a:ext cx="155448" cy="91440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106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Структура Расходов бюджета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err="1" smtClean="0">
                <a:solidFill>
                  <a:srgbClr val="002060"/>
                </a:solidFill>
              </a:rPr>
              <a:t>Шелеховского</a:t>
            </a:r>
            <a:r>
              <a:rPr lang="ru-RU" sz="2000" b="1" dirty="0" smtClean="0">
                <a:solidFill>
                  <a:srgbClr val="002060"/>
                </a:solidFill>
              </a:rPr>
              <a:t> района в 2019-2021 годах, млн. рублей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9821074"/>
              </p:ext>
            </p:extLst>
          </p:nvPr>
        </p:nvGraphicFramePr>
        <p:xfrm>
          <a:off x="179512" y="1772816"/>
          <a:ext cx="820891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8057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597488"/>
              </p:ext>
            </p:extLst>
          </p:nvPr>
        </p:nvGraphicFramePr>
        <p:xfrm>
          <a:off x="467544" y="116632"/>
          <a:ext cx="8496944" cy="6670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/>
                <a:gridCol w="1080120"/>
                <a:gridCol w="1080120"/>
                <a:gridCol w="1080120"/>
              </a:tblGrid>
              <a:tr h="3709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Наименование муниципальной программы 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2019,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2020,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2021,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</a:tr>
              <a:tr h="51824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«Совершенствование сферы образования на территории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1 047 941,7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1 043 519,9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1 026 085,7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Создание условий для развития молодежной среды на территории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2 859,7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2 859,7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2 859,7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«Развитие сферы культуры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98 369,1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92 374,6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88 757,3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50121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«Дополнительные меры поддержки для отдельных категорий граждан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2 233,0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2 259,2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2 320,0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«Развитие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физической культуры и системы спортивной подготовки в </a:t>
                      </a:r>
                      <a:r>
                        <a:rPr lang="ru-RU" sz="14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Шелеховском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районе»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38 140,3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28 356,1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26 401,1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 «Обеспечение комплексных мер безопасности на территории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7 652,1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7 188,3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7 003,5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60995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« Совершенствование механизмов управления развитием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185 939,5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178 891,5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176 522,0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720080"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 «Совершенствование механизмов управлением муниципальным имуществом»</a:t>
                      </a:r>
                    </a:p>
                    <a:p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18 226,8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35 454,6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32 764,8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60382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«Развитие коммунальной инфраструктуры и экологии </a:t>
                      </a:r>
                      <a:r>
                        <a:rPr lang="ru-RU" sz="14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26 917,8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17 791,1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15 509,0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 расходов по муниципальным программам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1 428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280,0</a:t>
                      </a:r>
                    </a:p>
                    <a:p>
                      <a:pPr algn="ctr"/>
                      <a:r>
                        <a:rPr lang="ru-RU" sz="1400" b="1" u="sng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99,4% от объема расходов</a:t>
                      </a:r>
                      <a:endParaRPr lang="ru-RU" sz="1400" b="1" u="sng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1 408 695,0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99,7%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1 378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223,1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99,7%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jXspu.ymXk2YXexMlrrIf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NIVtqXuhm0uXKdRE7q_rY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5cxUdhonPE.N2GPPKBnRG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cK Disclaimer"/>
  <p:tag name="RESIZE" val="Yes"/>
  <p:tag name="LLEFT" val=" 210.125"/>
  <p:tag name="LTOP" val=" 469.8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mRNX83P3E0muLNgeeZQ7E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Ght5eznHzkiHqJe81stFY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HqOWmkB06G12f2q.voc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IpSZtwW_O0adpfNTuRFwz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dVnHWX9mwk6QmJ4rQ8GKG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f58qL94fD02i6jZ3q4.RB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ocTEMt6E2TY4OvyletR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Аптека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Universal Template_RU">
  <a:themeElements>
    <a:clrScheme name="Universal Template_RU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FFFFFF"/>
      </a:accent3>
      <a:accent4>
        <a:srgbClr val="000000"/>
      </a:accent4>
      <a:accent5>
        <a:srgbClr val="E0EDFD"/>
      </a:accent5>
      <a:accent6>
        <a:srgbClr val="839FE7"/>
      </a:accent6>
      <a:hlink>
        <a:srgbClr val="0066CC"/>
      </a:hlink>
      <a:folHlink>
        <a:srgbClr val="002960"/>
      </a:folHlink>
    </a:clrScheme>
    <a:fontScheme name="Universal Template_R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DDDDDD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DDDDDD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niversal Template_RU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3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5F8DFF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557FE7"/>
        </a:accent6>
        <a:hlink>
          <a:srgbClr val="96C5F8"/>
        </a:hlink>
        <a:folHlink>
          <a:srgbClr val="D8E9F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4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002960"/>
        </a:accent1>
        <a:accent2>
          <a:srgbClr val="0066CC"/>
        </a:accent2>
        <a:accent3>
          <a:srgbClr val="AAAAAA"/>
        </a:accent3>
        <a:accent4>
          <a:srgbClr val="DADADA"/>
        </a:accent4>
        <a:accent5>
          <a:srgbClr val="AAACB6"/>
        </a:accent5>
        <a:accent6>
          <a:srgbClr val="005CB9"/>
        </a:accent6>
        <a:hlink>
          <a:srgbClr val="91B0FF"/>
        </a:hlink>
        <a:folHlink>
          <a:srgbClr val="C7E0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5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E7B95C"/>
        </a:accent6>
        <a:hlink>
          <a:srgbClr val="4F8636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6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4F8636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477930"/>
        </a:accent6>
        <a:hlink>
          <a:srgbClr val="FF9900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7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0066CC"/>
        </a:accent1>
        <a:accent2>
          <a:srgbClr val="4F8636"/>
        </a:accent2>
        <a:accent3>
          <a:srgbClr val="AAAAAA"/>
        </a:accent3>
        <a:accent4>
          <a:srgbClr val="DADADA"/>
        </a:accent4>
        <a:accent5>
          <a:srgbClr val="AAB8E2"/>
        </a:accent5>
        <a:accent6>
          <a:srgbClr val="477930"/>
        </a:accent6>
        <a:hlink>
          <a:srgbClr val="FF9900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8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9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50A2A0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489291"/>
        </a:accent6>
        <a:hlink>
          <a:srgbClr val="C7C293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10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174A7C"/>
        </a:accent1>
        <a:accent2>
          <a:srgbClr val="50A2A0"/>
        </a:accent2>
        <a:accent3>
          <a:srgbClr val="AAAAAA"/>
        </a:accent3>
        <a:accent4>
          <a:srgbClr val="DADADA"/>
        </a:accent4>
        <a:accent5>
          <a:srgbClr val="ABB1BF"/>
        </a:accent5>
        <a:accent6>
          <a:srgbClr val="489291"/>
        </a:accent6>
        <a:hlink>
          <a:srgbClr val="C7C293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14019</TotalTime>
  <Words>1206</Words>
  <Application>Microsoft Office PowerPoint</Application>
  <PresentationFormat>Экран (4:3)</PresentationFormat>
  <Paragraphs>368</Paragraphs>
  <Slides>19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1_Аптека</vt:lpstr>
      <vt:lpstr>Аптека</vt:lpstr>
      <vt:lpstr>Край</vt:lpstr>
      <vt:lpstr>3_Аптека</vt:lpstr>
      <vt:lpstr>Universal Template_RU</vt:lpstr>
      <vt:lpstr>TCLayout.ActiveDocument</vt:lpstr>
      <vt:lpstr>Диаграмма Microsoft Graph</vt:lpstr>
      <vt:lpstr>Лист Microsoft Excel 97-2003</vt:lpstr>
      <vt:lpstr>  Проект бюджета Шелеховского района НА  2020 год и  на плановый период 2021 и 2022 годов   </vt:lpstr>
      <vt:lpstr>Динамика доходов за 2019-2022 годы, тыс. руб. </vt:lpstr>
      <vt:lpstr>Динамика по видам доходов за 2019-2020 годы </vt:lpstr>
      <vt:lpstr>Динамика налоговых доходов, тыс. руб.</vt:lpstr>
      <vt:lpstr>Динамика  неналоговых доходов Шелеховского района  в 2019 – 2020 гг.        (тыс. рублей)</vt:lpstr>
      <vt:lpstr>Презентация PowerPoint</vt:lpstr>
      <vt:lpstr>Презентация PowerPoint</vt:lpstr>
      <vt:lpstr>Структура Расходов бюджета Шелеховского района в 2019-2021 годах, млн. рублей</vt:lpstr>
      <vt:lpstr>Презентация PowerPoint</vt:lpstr>
      <vt:lpstr>Структура расходов в 2018 году</vt:lpstr>
      <vt:lpstr>Запланировано на реализацию приоритетных мероприятий на 2019-2021 годы </vt:lpstr>
      <vt:lpstr>Запланировано на реализацию приоритетных мероприятий на 2019-2021 годы </vt:lpstr>
      <vt:lpstr>Запланировано на реализацию приоритетных мероприятий на 2019-2021 годы </vt:lpstr>
      <vt:lpstr>Запланировано на реализацию приоритетных мероприятий на 2019-2021 годы </vt:lpstr>
      <vt:lpstr>Запланировано на реализацию приоритетных мероприятий на 2019-2021 годы </vt:lpstr>
      <vt:lpstr>Межбюджетные трансферты бюджетам поселений Шелеховского района  в 2018-2021г.г.(тыс. рублей)</vt:lpstr>
      <vt:lpstr>Основные параметры бюджета на 2019 год и на плановый период 2020 и 2021 годов, тыс. руб.</vt:lpstr>
      <vt:lpstr>Уровень муниципального долга</vt:lpstr>
      <vt:lpstr>Презентация PowerPoint</vt:lpstr>
    </vt:vector>
  </TitlesOfParts>
  <Company>RIA Novosti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 взаимодействия участников процесса перевода государственных учреждений, предоставляющих социальные услуги,  в форму автономных учреждений</dc:title>
  <dc:creator>student</dc:creator>
  <cp:lastModifiedBy>Иванова Ольга Анатольевна</cp:lastModifiedBy>
  <cp:revision>1117</cp:revision>
  <cp:lastPrinted>2018-12-11T09:18:51Z</cp:lastPrinted>
  <dcterms:created xsi:type="dcterms:W3CDTF">2006-07-06T13:04:56Z</dcterms:created>
  <dcterms:modified xsi:type="dcterms:W3CDTF">2019-11-28T10:05:07Z</dcterms:modified>
</cp:coreProperties>
</file>