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83" r:id="rId1"/>
  </p:sldMasterIdLst>
  <p:notesMasterIdLst>
    <p:notesMasterId r:id="rId17"/>
  </p:notesMasterIdLst>
  <p:sldIdLst>
    <p:sldId id="273" r:id="rId2"/>
    <p:sldId id="413" r:id="rId3"/>
    <p:sldId id="424" r:id="rId4"/>
    <p:sldId id="415" r:id="rId5"/>
    <p:sldId id="414" r:id="rId6"/>
    <p:sldId id="426" r:id="rId7"/>
    <p:sldId id="452" r:id="rId8"/>
    <p:sldId id="445" r:id="rId9"/>
    <p:sldId id="453" r:id="rId10"/>
    <p:sldId id="447" r:id="rId11"/>
    <p:sldId id="432" r:id="rId12"/>
    <p:sldId id="399" r:id="rId13"/>
    <p:sldId id="421" r:id="rId14"/>
    <p:sldId id="454" r:id="rId15"/>
    <p:sldId id="306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A51AF2"/>
    <a:srgbClr val="0066FF"/>
    <a:srgbClr val="FED6D7"/>
    <a:srgbClr val="00FFFF"/>
    <a:srgbClr val="77E0F9"/>
    <a:srgbClr val="DDAFF1"/>
    <a:srgbClr val="E7CFE4"/>
    <a:srgbClr val="D4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9092" autoAdjust="0"/>
  </p:normalViewPr>
  <p:slideViewPr>
    <p:cSldViewPr showGuides="1">
      <p:cViewPr varScale="1">
        <p:scale>
          <a:sx n="92" d="100"/>
          <a:sy n="92" d="100"/>
        </p:scale>
        <p:origin x="4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6487294469357"/>
          <c:y val="0"/>
          <c:w val="0.72783202996277252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invertIfNegative val="0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invertIfNegative val="0"/>
            <c:bubble3D val="0"/>
            <c:explosion val="14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6.9038228405305838E-2"/>
                  <c:y val="-0.1686360778204275"/>
                </c:manualLayout>
              </c:layout>
              <c:tx>
                <c:rich>
                  <a:bodyPr/>
                  <a:lstStyle/>
                  <a:p>
                    <a:fld id="{FCEF9206-C403-4CA5-9B10-B7DA61DA8BF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8076456810608"/>
                      <c:h val="7.99046483909415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4.3444205124583638E-3"/>
                  <c:y val="-3.5463196719003678E-2"/>
                </c:manualLayout>
              </c:layout>
              <c:tx>
                <c:rich>
                  <a:bodyPr/>
                  <a:lstStyle/>
                  <a:p>
                    <a:fld id="{F2AE375C-B3EA-465D-9DEE-0B72A476E1B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8076456810608"/>
                      <c:h val="6.56019070321811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5"/>
              <c:layout>
                <c:manualLayout>
                  <c:x val="-2.6905829596412557E-2"/>
                  <c:y val="8.740626730359586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31390134529147"/>
                      <c:h val="8.4624553039332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1F4-4EAD-93C5-69DA076AD026}"/>
                </c:ext>
              </c:extLst>
            </c:dLbl>
            <c:dLbl>
              <c:idx val="7"/>
              <c:layout>
                <c:manualLayout>
                  <c:x val="0.10239504254793258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5.9457881666137025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Лист1!$D$8:$D$16</c:f>
              <c:strCache>
                <c:ptCount val="9"/>
                <c:pt idx="0">
                  <c:v>НДФЛ</c:v>
                </c:pt>
                <c:pt idx="1">
                  <c:v>УСНО</c:v>
                </c:pt>
                <c:pt idx="2">
                  <c:v>Патент </c:v>
                </c:pt>
                <c:pt idx="3">
                  <c:v>Гос.пошлина</c:v>
                </c:pt>
                <c:pt idx="4">
                  <c:v>Доходы от исп.им-ва</c:v>
                </c:pt>
                <c:pt idx="5">
                  <c:v>ПЗНВ</c:v>
                </c:pt>
                <c:pt idx="6">
                  <c:v>Доходы от ПУ и КЗ</c:v>
                </c:pt>
                <c:pt idx="7">
                  <c:v>Доходы от продажи</c:v>
                </c:pt>
                <c:pt idx="8">
                  <c:v>Акцизы</c:v>
                </c:pt>
              </c:strCache>
            </c:strRef>
          </c:cat>
          <c:val>
            <c:numRef>
              <c:f>Лист1!$E$8:$E$16</c:f>
              <c:numCache>
                <c:formatCode>#\ ##0.0</c:formatCode>
                <c:ptCount val="9"/>
                <c:pt idx="0">
                  <c:v>646827.69999999995</c:v>
                </c:pt>
                <c:pt idx="1">
                  <c:v>103423.7</c:v>
                </c:pt>
                <c:pt idx="2">
                  <c:v>13364.8</c:v>
                </c:pt>
                <c:pt idx="3">
                  <c:v>23588.5</c:v>
                </c:pt>
                <c:pt idx="4">
                  <c:v>19097.900000000001</c:v>
                </c:pt>
                <c:pt idx="5">
                  <c:v>73416.899999999994</c:v>
                </c:pt>
                <c:pt idx="6">
                  <c:v>95140.1</c:v>
                </c:pt>
                <c:pt idx="7">
                  <c:v>7197.8</c:v>
                </c:pt>
                <c:pt idx="8">
                  <c:v>2504.4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3795119"/>
        <c:axId val="463812879"/>
      </c:barChart>
      <c:valAx>
        <c:axId val="463812879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463795119"/>
        <c:crosses val="autoZero"/>
        <c:crossBetween val="between"/>
      </c:valAx>
      <c:catAx>
        <c:axId val="4637951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3812879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1" b="1" baseline="0">
                <a:latin typeface="CG Omega" panose="020B0502050508020304" pitchFamily="34" charset="0"/>
              </a:defRPr>
            </a:pPr>
            <a:r>
              <a:rPr lang="ru-RU" sz="2601" b="1" baseline="0" dirty="0"/>
              <a:t>Исполнение расходной части бюджета в 2023 и 2024 гг.</a:t>
            </a:r>
            <a:endParaRPr lang="ru-RU" sz="2600" b="1" baseline="0" dirty="0"/>
          </a:p>
        </c:rich>
      </c:tx>
      <c:layout>
        <c:manualLayout>
          <c:xMode val="edge"/>
          <c:yMode val="edge"/>
          <c:x val="0.21766427882803183"/>
          <c:y val="1.1650485436893204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5520190394006"/>
          <c:y val="0.15250154683551928"/>
          <c:w val="0.84780424649827169"/>
          <c:h val="0.74517972632061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2883964.6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D2E-957A-37FCB9AA6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3135270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D2E-957A-37FCB9AA6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37440"/>
        <c:axId val="21039360"/>
        <c:axId val="0"/>
      </c:bar3DChart>
      <c:catAx>
        <c:axId val="210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9360"/>
        <c:crosses val="autoZero"/>
        <c:auto val="1"/>
        <c:lblAlgn val="ctr"/>
        <c:lblOffset val="100"/>
        <c:noMultiLvlLbl val="0"/>
      </c:catAx>
      <c:valAx>
        <c:axId val="2103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03744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overlay val="0"/>
      <c:txPr>
        <a:bodyPr/>
        <a:lstStyle/>
        <a:p>
          <a:pPr>
            <a:defRPr sz="2401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96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029099516919E-3"/>
          <c:y val="3.7306734201816079E-2"/>
          <c:w val="0.62282970974239582"/>
          <c:h val="0.89044061384705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ABF-422B-BBE5-C1DDBEBAEECF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ABF-422B-BBE5-C1DDBEBAEE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ABF-422B-BBE5-C1DDBEBAEECF}"/>
              </c:ext>
            </c:extLst>
          </c:dPt>
          <c:dPt>
            <c:idx val="3"/>
            <c:bubble3D val="0"/>
            <c:spPr>
              <a:solidFill>
                <a:srgbClr val="A51AF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ABF-422B-BBE5-C1DDBEBAEEC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ABF-422B-BBE5-C1DDBEBAE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ABF-422B-BBE5-C1DDBEBAEE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DABF-422B-BBE5-C1DDBEBAEECF}"/>
              </c:ext>
            </c:extLst>
          </c:dPt>
          <c:dPt>
            <c:idx val="7"/>
            <c:bubble3D val="0"/>
            <c:spPr>
              <a:solidFill>
                <a:srgbClr val="E7CFE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ABF-422B-BBE5-C1DDBEBAEECF}"/>
              </c:ext>
            </c:extLst>
          </c:dPt>
          <c:dLbls>
            <c:dLbl>
              <c:idx val="0"/>
              <c:layout>
                <c:manualLayout>
                  <c:x val="0.18110254628006181"/>
                  <c:y val="9.43309256898642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380 197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F-422B-BBE5-C1DDBEBAEECF}"/>
                </c:ext>
              </c:extLst>
            </c:dLbl>
            <c:dLbl>
              <c:idx val="1"/>
              <c:layout>
                <c:manualLayout>
                  <c:x val="-0.15871678909799852"/>
                  <c:y val="-0.1362990776044653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solidFill>
                          <a:srgbClr val="CC0000"/>
                        </a:solidFill>
                      </a:rPr>
                      <a:t>49 191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F-422B-BBE5-C1DDBEBAEECF}"/>
                </c:ext>
              </c:extLst>
            </c:dLbl>
            <c:dLbl>
              <c:idx val="2"/>
              <c:layout>
                <c:manualLayout>
                  <c:x val="0.30517528430941615"/>
                  <c:y val="-0.1235038114003878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FFFF00"/>
                        </a:solidFill>
                      </a:rPr>
                      <a:t>25 408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28624373637417"/>
                      <c:h val="6.10252375087774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ABF-422B-BBE5-C1DDBEBAEECF}"/>
                </c:ext>
              </c:extLst>
            </c:dLbl>
            <c:dLbl>
              <c:idx val="3"/>
              <c:layout>
                <c:manualLayout>
                  <c:x val="0.38400120267170884"/>
                  <c:y val="4.018554988951701E-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solidFill>
                          <a:srgbClr val="A51AF2"/>
                        </a:solidFill>
                      </a:rPr>
                      <a:t>95 038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33852060732604"/>
                      <c:h val="4.54609108310828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ABF-422B-BBE5-C1DDBEBAEECF}"/>
                </c:ext>
              </c:extLst>
            </c:dLbl>
            <c:dLbl>
              <c:idx val="4"/>
              <c:layout>
                <c:manualLayout>
                  <c:x val="-0.10959889880082335"/>
                  <c:y val="-7.370648209944324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BF-422B-BBE5-C1DDBEBAEECF}"/>
                </c:ext>
              </c:extLst>
            </c:dLbl>
            <c:dLbl>
              <c:idx val="5"/>
              <c:layout>
                <c:manualLayout>
                  <c:x val="-9.7369074625594368E-2"/>
                  <c:y val="-0.1103044920834869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BF-422B-BBE5-C1DDBEBAEECF}"/>
                </c:ext>
              </c:extLst>
            </c:dLbl>
            <c:dLbl>
              <c:idx val="6"/>
              <c:layout>
                <c:manualLayout>
                  <c:x val="-7.0421219795198622E-2"/>
                  <c:y val="-0.1405024011462727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BF-422B-BBE5-C1DDBEBAEECF}"/>
                </c:ext>
              </c:extLst>
            </c:dLbl>
            <c:dLbl>
              <c:idx val="7"/>
              <c:layout>
                <c:manualLayout>
                  <c:x val="-8.3155860559520102E-3"/>
                  <c:y val="-0.1219902434976309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BF-422B-BBE5-C1DDBEBAEE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2380196.6</c:v>
                </c:pt>
                <c:pt idx="1">
                  <c:v>49190.5</c:v>
                </c:pt>
                <c:pt idx="2">
                  <c:v>25408.2</c:v>
                </c:pt>
                <c:pt idx="3">
                  <c:v>95038.399999999994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BF-422B-BBE5-C1DDBEBAE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798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35340870609461"/>
          <c:y val="0"/>
          <c:w val="0.705642147271958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FED6D7"/>
              </a:solidFill>
            </c:spPr>
            <c:extLst>
              <c:ext xmlns:c16="http://schemas.microsoft.com/office/drawing/2014/chart" uri="{C3380CC4-5D6E-409C-BE32-E72D297353CC}">
                <c16:uniqueId val="{00000001-E75B-4274-BD08-17F54C4E68D7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3-E75B-4274-BD08-17F54C4E68D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E75B-4274-BD08-17F54C4E68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75B-4274-BD08-17F54C4E68D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75B-4274-BD08-17F54C4E68D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75B-4274-BD08-17F54C4E68D7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75B-4274-BD08-17F54C4E68D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E75B-4274-BD08-17F54C4E68D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E75B-4274-BD08-17F54C4E68D7}"/>
              </c:ext>
            </c:extLst>
          </c:dPt>
          <c:dLbls>
            <c:dLbl>
              <c:idx val="0"/>
              <c:layout>
                <c:manualLayout>
                  <c:x val="-0.17190498820462771"/>
                  <c:y val="0.20479345110253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0" baseline="0">
                      <a:solidFill>
                        <a:schemeClr val="accent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B-4274-BD08-17F54C4E68D7}"/>
                </c:ext>
              </c:extLst>
            </c:dLbl>
            <c:dLbl>
              <c:idx val="2"/>
              <c:layout>
                <c:manualLayout>
                  <c:x val="-4.8912349996727458E-2"/>
                  <c:y val="-0.1667746341329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B-4274-BD08-17F54C4E68D7}"/>
                </c:ext>
              </c:extLst>
            </c:dLbl>
            <c:dLbl>
              <c:idx val="6"/>
              <c:layout>
                <c:manualLayout>
                  <c:x val="2.2291859343386195E-2"/>
                  <c:y val="-8.304990684357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5B-4274-BD08-17F54C4E68D7}"/>
                </c:ext>
              </c:extLst>
            </c:dLbl>
            <c:dLbl>
              <c:idx val="7"/>
              <c:layout>
                <c:manualLayout>
                  <c:x val="5.7793966574561241E-2"/>
                  <c:y val="-0.16827057807588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5B-4274-BD08-17F54C4E68D7}"/>
                </c:ext>
              </c:extLst>
            </c:dLbl>
            <c:dLbl>
              <c:idx val="8"/>
              <c:layout>
                <c:manualLayout>
                  <c:x val="6.5068111516779589E-2"/>
                  <c:y val="-0.16039076042009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5B-4274-BD08-17F54C4E6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Основные средства</c:v>
                </c:pt>
                <c:pt idx="3">
                  <c:v>Услуги, работы для кап. вложений</c:v>
                </c:pt>
                <c:pt idx="4">
                  <c:v>Продукты питания</c:v>
                </c:pt>
                <c:pt idx="5">
                  <c:v>Содержание имущества</c:v>
                </c:pt>
                <c:pt idx="6">
                  <c:v>Прочие работы, услуги</c:v>
                </c:pt>
                <c:pt idx="7">
                  <c:v>прочие расходы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\ ##0.0">
                  <c:v>2144.3000000000002</c:v>
                </c:pt>
                <c:pt idx="1">
                  <c:v>134.80000000000001</c:v>
                </c:pt>
                <c:pt idx="2">
                  <c:v>106.8</c:v>
                </c:pt>
                <c:pt idx="3">
                  <c:v>82.1</c:v>
                </c:pt>
                <c:pt idx="4">
                  <c:v>158.30000000000001</c:v>
                </c:pt>
                <c:pt idx="5">
                  <c:v>149.5</c:v>
                </c:pt>
                <c:pt idx="6">
                  <c:v>122.2</c:v>
                </c:pt>
                <c:pt idx="7">
                  <c:v>99.3</c:v>
                </c:pt>
                <c:pt idx="8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5B-4274-BD08-17F54C4E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3.2974226613433355E-2"/>
          <c:y val="0.74561247803313901"/>
          <c:w val="0.9412794777595338"/>
          <c:h val="0.23989039256970751"/>
        </c:manualLayout>
      </c:layout>
      <c:overlay val="0"/>
      <c:txPr>
        <a:bodyPr anchor="b" anchorCtr="1"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15000">
          <a:srgbClr val="D4DEFF"/>
        </a:gs>
        <a:gs pos="83000">
          <a:srgbClr val="D4DEFF"/>
        </a:gs>
        <a:gs pos="100000">
          <a:srgbClr val="96AB94"/>
        </a:gs>
      </a:gsLst>
      <a:lin ang="2700000" scaled="0"/>
    </a:gradFill>
  </c:spPr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09F8-1BF7-4D52-8B2C-8EA91E4B9D9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8C08F-03BF-479C-AF2B-853894F00D85}" type="asst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</a:p>
      </dgm:t>
    </dgm:pt>
    <dgm:pt modelId="{20B11657-D709-4970-9D69-CE8539C22012}" type="parTrans" cxnId="{C33D4FC7-B3AE-48EB-A68F-01DBF2D1050D}">
      <dgm:prSet/>
      <dgm:spPr/>
      <dgm:t>
        <a:bodyPr/>
        <a:lstStyle/>
        <a:p>
          <a:endParaRPr lang="ru-RU" i="1"/>
        </a:p>
      </dgm:t>
    </dgm:pt>
    <dgm:pt modelId="{0FC035AA-A498-4F46-9E62-DDEB2C337114}" type="sibTrans" cxnId="{C33D4FC7-B3AE-48EB-A68F-01DBF2D1050D}">
      <dgm:prSet custT="1"/>
      <dgm:spPr/>
      <dgm:t>
        <a:bodyPr/>
        <a:lstStyle/>
        <a:p>
          <a:r>
            <a:rPr lang="ru-RU" sz="2400" b="1" i="0" baseline="0" dirty="0">
              <a:latin typeface="Tahoma" pitchFamily="34" charset="0"/>
              <a:cs typeface="Times New Roman" pitchFamily="18" charset="0"/>
            </a:rPr>
            <a:t>2 163 678,5</a:t>
          </a:r>
        </a:p>
        <a:p>
          <a:r>
            <a:rPr lang="ru-RU" sz="2400" b="1" i="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+126 114,2</a:t>
          </a:r>
        </a:p>
      </dgm:t>
    </dgm:pt>
    <dgm:pt modelId="{90C60F1A-8B8E-4130-B4D9-DC55FD923C74}">
      <dgm:prSet phldrT="[Текст]" custT="1"/>
      <dgm:spPr/>
      <dgm:t>
        <a:bodyPr/>
        <a:lstStyle/>
        <a:p>
          <a:r>
            <a:rPr lang="ru-RU" sz="2400" b="1" i="1" baseline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9B38CE89-031E-4DE9-A129-50101928CF11}" type="parTrans" cxnId="{4C1A27E3-0AFD-489C-832E-3948EE1C01DF}">
      <dgm:prSet/>
      <dgm:spPr/>
      <dgm:t>
        <a:bodyPr/>
        <a:lstStyle/>
        <a:p>
          <a:endParaRPr lang="ru-RU" i="1"/>
        </a:p>
      </dgm:t>
    </dgm:pt>
    <dgm:pt modelId="{9D12A904-5437-48A2-85D3-40A6B9321340}" type="sibTrans" cxnId="{4C1A27E3-0AFD-489C-832E-3948EE1C01DF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151 595,8</a:t>
          </a:r>
        </a:p>
        <a:p>
          <a:pPr algn="ctr"/>
          <a:r>
            <a: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+97 848,1</a:t>
          </a:r>
        </a:p>
      </dgm:t>
    </dgm:pt>
    <dgm:pt modelId="{570136DE-1BE5-4828-8733-777E9A8229E4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7DF48064-BC36-4735-AE10-8828F77966F1}" type="parTrans" cxnId="{87093675-6CA9-43CA-8B97-C8C40214EE73}">
      <dgm:prSet/>
      <dgm:spPr/>
      <dgm:t>
        <a:bodyPr/>
        <a:lstStyle/>
        <a:p>
          <a:endParaRPr lang="ru-RU" i="1"/>
        </a:p>
      </dgm:t>
    </dgm:pt>
    <dgm:pt modelId="{66970640-3D58-405C-8AAE-349A9FBDFE0F}" type="sibTrans" cxnId="{87093675-6CA9-43CA-8B97-C8C40214EE73}">
      <dgm:prSet custT="1"/>
      <dgm:spPr/>
      <dgm:t>
        <a:bodyPr/>
        <a:lstStyle/>
        <a:p>
          <a:pPr algn="ctr"/>
          <a:r>
            <a:rPr lang="ru-RU" sz="1800" b="1" i="1" baseline="0" dirty="0">
              <a:latin typeface="Times New Roman" pitchFamily="18" charset="0"/>
              <a:cs typeface="Times New Roman" pitchFamily="18" charset="0"/>
            </a:rPr>
            <a:t>241 865,4</a:t>
          </a:r>
        </a:p>
        <a:p>
          <a:pPr algn="ctr"/>
          <a:r>
            <a:rPr lang="ru-RU" sz="18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-187 842,6</a:t>
          </a:r>
        </a:p>
      </dgm:t>
    </dgm:pt>
    <dgm:pt modelId="{29AF8B0A-29C4-44A4-ADD2-CE3E4D83583B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13C15BBF-EB27-4C13-BD8F-7277B7F6D523}" type="parTrans" cxnId="{6465BBED-610C-4DB8-B626-D92F079F8CFF}">
      <dgm:prSet/>
      <dgm:spPr/>
      <dgm:t>
        <a:bodyPr/>
        <a:lstStyle/>
        <a:p>
          <a:endParaRPr lang="ru-RU" i="1"/>
        </a:p>
      </dgm:t>
    </dgm:pt>
    <dgm:pt modelId="{00FE7939-4114-4485-BB34-C4C2450AD60C}" type="sibTrans" cxnId="{6465BBED-610C-4DB8-B626-D92F079F8CFF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1 676 068,6</a:t>
          </a:r>
        </a:p>
        <a:p>
          <a:pPr algn="ctr"/>
          <a:r>
            <a:rPr lang="ru-RU" sz="18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+193 414,9</a:t>
          </a:r>
        </a:p>
      </dgm:t>
    </dgm:pt>
    <dgm:pt modelId="{64374489-0A9B-4341-87D0-D08AEA23589D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AD7A2DDD-106F-4251-B29B-B73DA45401AE}" type="sibTrans" cxnId="{E3B9E451-0D30-475D-8BB9-946AD4D26F0F}">
      <dgm:prSet custT="1"/>
      <dgm:spPr/>
      <dgm:t>
        <a:bodyPr/>
        <a:lstStyle/>
        <a:p>
          <a:r>
            <a:rPr lang="ru-RU" sz="2400" b="1" i="0" baseline="0" dirty="0">
              <a:latin typeface="Tahoma" pitchFamily="34" charset="0"/>
              <a:cs typeface="Times New Roman" pitchFamily="18" charset="0"/>
            </a:rPr>
            <a:t>5 342,3</a:t>
          </a:r>
        </a:p>
        <a:p>
          <a:r>
            <a:rPr lang="ru-RU" sz="2400" b="1" i="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+169,3</a:t>
          </a:r>
        </a:p>
      </dgm:t>
    </dgm:pt>
    <dgm:pt modelId="{09A64DEA-505F-4797-9FCD-6B70C4DDCB16}" type="parTrans" cxnId="{E3B9E451-0D30-475D-8BB9-946AD4D26F0F}">
      <dgm:prSet/>
      <dgm:spPr/>
      <dgm:t>
        <a:bodyPr/>
        <a:lstStyle/>
        <a:p>
          <a:endParaRPr lang="ru-RU" i="1"/>
        </a:p>
      </dgm:t>
    </dgm:pt>
    <dgm:pt modelId="{D0BFB197-F213-4B50-B0C2-A7C8BB2EF608}">
      <dgm:prSet custT="1"/>
      <dgm:spPr/>
      <dgm:t>
        <a:bodyPr/>
        <a:lstStyle/>
        <a:p>
          <a:r>
            <a:rPr lang="ru-RU" sz="2400" b="1" i="1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5F7B9-23E7-49BC-BFDC-E79E181173DE}" type="parTrans" cxnId="{4D9FF685-BE6E-458B-8E2C-B1B67505CA70}">
      <dgm:prSet/>
      <dgm:spPr/>
      <dgm:t>
        <a:bodyPr/>
        <a:lstStyle/>
        <a:p>
          <a:endParaRPr lang="ru-RU"/>
        </a:p>
      </dgm:t>
    </dgm:pt>
    <dgm:pt modelId="{B5ECC4F2-EF98-4DD9-BC1D-AAF6AD1C0572}" type="sibTrans" cxnId="{4D9FF685-BE6E-458B-8E2C-B1B67505CA70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94 148,7</a:t>
          </a:r>
        </a:p>
        <a:p>
          <a:pPr algn="ctr"/>
          <a:r>
            <a: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+22 693,8</a:t>
          </a:r>
        </a:p>
      </dgm:t>
    </dgm:pt>
    <dgm:pt modelId="{DBC487A0-6BA9-4842-86DA-0449E528EEFE}" type="pres">
      <dgm:prSet presAssocID="{8AA509F8-1BF7-4D52-8B2C-8EA91E4B9D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B5C883-445E-47E8-AA61-453569E782B0}" type="pres">
      <dgm:prSet presAssocID="{D0BFB197-F213-4B50-B0C2-A7C8BB2EF608}" presName="hierRoot1" presStyleCnt="0">
        <dgm:presLayoutVars>
          <dgm:hierBranch val="init"/>
        </dgm:presLayoutVars>
      </dgm:prSet>
      <dgm:spPr/>
    </dgm:pt>
    <dgm:pt modelId="{C59D045A-BF5E-43BD-BB50-1A3E67792023}" type="pres">
      <dgm:prSet presAssocID="{D0BFB197-F213-4B50-B0C2-A7C8BB2EF608}" presName="rootComposite1" presStyleCnt="0"/>
      <dgm:spPr/>
    </dgm:pt>
    <dgm:pt modelId="{432950C3-FC32-41B0-98D0-DBB9173BDD4C}" type="pres">
      <dgm:prSet presAssocID="{D0BFB197-F213-4B50-B0C2-A7C8BB2EF608}" presName="rootText1" presStyleLbl="node0" presStyleIdx="0" presStyleCnt="2" custScaleX="91714" custScaleY="72247" custLinFactX="168929" custLinFactY="200000" custLinFactNeighborX="200000" custLinFactNeighborY="201774">
        <dgm:presLayoutVars>
          <dgm:chMax/>
          <dgm:chPref val="3"/>
        </dgm:presLayoutVars>
      </dgm:prSet>
      <dgm:spPr/>
    </dgm:pt>
    <dgm:pt modelId="{5856C0FE-5912-4D06-821A-763111586432}" type="pres">
      <dgm:prSet presAssocID="{D0BFB197-F213-4B50-B0C2-A7C8BB2EF608}" presName="titleText1" presStyleLbl="fgAcc0" presStyleIdx="0" presStyleCnt="2" custScaleX="94502" custScaleY="189797" custLinFactX="196266" custLinFactY="629512" custLinFactNeighborX="200000" custLinFactNeighborY="700000">
        <dgm:presLayoutVars>
          <dgm:chMax val="0"/>
          <dgm:chPref val="0"/>
        </dgm:presLayoutVars>
      </dgm:prSet>
      <dgm:spPr/>
    </dgm:pt>
    <dgm:pt modelId="{36267A14-F406-40A3-973D-A260E53C6E51}" type="pres">
      <dgm:prSet presAssocID="{D0BFB197-F213-4B50-B0C2-A7C8BB2EF608}" presName="rootConnector1" presStyleLbl="node1" presStyleIdx="0" presStyleCnt="3"/>
      <dgm:spPr/>
    </dgm:pt>
    <dgm:pt modelId="{1E374506-40C5-4B98-B86B-1EB0AFFB9D63}" type="pres">
      <dgm:prSet presAssocID="{D0BFB197-F213-4B50-B0C2-A7C8BB2EF608}" presName="hierChild2" presStyleCnt="0"/>
      <dgm:spPr/>
    </dgm:pt>
    <dgm:pt modelId="{52FCED6F-DB8E-40E6-B074-A44B27DF2928}" type="pres">
      <dgm:prSet presAssocID="{D0BFB197-F213-4B50-B0C2-A7C8BB2EF608}" presName="hierChild3" presStyleCnt="0"/>
      <dgm:spPr/>
    </dgm:pt>
    <dgm:pt modelId="{F3945190-7A26-44A5-8753-4E763AAC1A33}" type="pres">
      <dgm:prSet presAssocID="{64374489-0A9B-4341-87D0-D08AEA23589D}" presName="hierRoot1" presStyleCnt="0">
        <dgm:presLayoutVars>
          <dgm:hierBranch val="init"/>
        </dgm:presLayoutVars>
      </dgm:prSet>
      <dgm:spPr/>
    </dgm:pt>
    <dgm:pt modelId="{CA26DD53-86FA-431E-90D2-F6DAB37D6C83}" type="pres">
      <dgm:prSet presAssocID="{64374489-0A9B-4341-87D0-D08AEA23589D}" presName="rootComposite1" presStyleCnt="0"/>
      <dgm:spPr/>
    </dgm:pt>
    <dgm:pt modelId="{CBF4062B-2DED-4EC2-8601-24FD490FEA0B}" type="pres">
      <dgm:prSet presAssocID="{64374489-0A9B-4341-87D0-D08AEA23589D}" presName="rootText1" presStyleLbl="node0" presStyleIdx="1" presStyleCnt="2" custScaleX="277334" custScaleY="116722" custLinFactNeighborX="-58652" custLinFactNeighborY="-6968">
        <dgm:presLayoutVars>
          <dgm:chMax/>
          <dgm:chPref val="3"/>
        </dgm:presLayoutVars>
      </dgm:prSet>
      <dgm:spPr>
        <a:prstGeom prst="ellipse">
          <a:avLst/>
        </a:prstGeom>
      </dgm:spPr>
    </dgm:pt>
    <dgm:pt modelId="{30ACCF20-27D3-4956-9235-0AC2F1A615CE}" type="pres">
      <dgm:prSet presAssocID="{64374489-0A9B-4341-87D0-D08AEA23589D}" presName="titleText1" presStyleLbl="fgAcc0" presStyleIdx="1" presStyleCnt="2" custAng="0" custScaleX="156271" custScaleY="462462" custLinFactX="50696" custLinFactNeighborX="100000" custLinFactNeighborY="-77399">
        <dgm:presLayoutVars>
          <dgm:chMax val="0"/>
          <dgm:chPref val="0"/>
        </dgm:presLayoutVars>
      </dgm:prSet>
      <dgm:spPr>
        <a:prstGeom prst="leftArrow">
          <a:avLst/>
        </a:prstGeom>
      </dgm:spPr>
    </dgm:pt>
    <dgm:pt modelId="{C4CED014-9571-457B-B0CA-F228C93F54DD}" type="pres">
      <dgm:prSet presAssocID="{64374489-0A9B-4341-87D0-D08AEA23589D}" presName="rootConnector1" presStyleLbl="node1" presStyleIdx="0" presStyleCnt="3"/>
      <dgm:spPr/>
    </dgm:pt>
    <dgm:pt modelId="{B73ED953-0AA4-40EE-B671-15D36037371A}" type="pres">
      <dgm:prSet presAssocID="{64374489-0A9B-4341-87D0-D08AEA23589D}" presName="hierChild2" presStyleCnt="0"/>
      <dgm:spPr/>
    </dgm:pt>
    <dgm:pt modelId="{52EAF46D-3A24-44B7-98DB-19EE5603DF70}" type="pres">
      <dgm:prSet presAssocID="{9B38CE89-031E-4DE9-A129-50101928CF11}" presName="Name37" presStyleLbl="parChTrans1D2" presStyleIdx="0" presStyleCnt="4"/>
      <dgm:spPr/>
    </dgm:pt>
    <dgm:pt modelId="{93B8687C-BE64-4F3F-BFE8-9805636CE7E5}" type="pres">
      <dgm:prSet presAssocID="{90C60F1A-8B8E-4130-B4D9-DC55FD923C74}" presName="hierRoot2" presStyleCnt="0">
        <dgm:presLayoutVars>
          <dgm:hierBranch val="init"/>
        </dgm:presLayoutVars>
      </dgm:prSet>
      <dgm:spPr/>
    </dgm:pt>
    <dgm:pt modelId="{6966E82F-F130-4583-85C6-7855F92B1C34}" type="pres">
      <dgm:prSet presAssocID="{90C60F1A-8B8E-4130-B4D9-DC55FD923C74}" presName="rootComposite" presStyleCnt="0"/>
      <dgm:spPr/>
    </dgm:pt>
    <dgm:pt modelId="{59816381-424F-479C-82FF-CDD16BF81213}" type="pres">
      <dgm:prSet presAssocID="{90C60F1A-8B8E-4130-B4D9-DC55FD923C74}" presName="rootText" presStyleLbl="node1" presStyleIdx="0" presStyleCnt="3" custScaleY="64686" custLinFactNeighborX="-52845" custLinFactNeighborY="-43590">
        <dgm:presLayoutVars>
          <dgm:chMax/>
          <dgm:chPref val="3"/>
        </dgm:presLayoutVars>
      </dgm:prSet>
      <dgm:spPr/>
    </dgm:pt>
    <dgm:pt modelId="{F4822B4D-F6E0-470C-AF29-61308333CE7C}" type="pres">
      <dgm:prSet presAssocID="{90C60F1A-8B8E-4130-B4D9-DC55FD923C74}" presName="titleText2" presStyleLbl="fgAcc1" presStyleIdx="0" presStyleCnt="3" custScaleY="238097" custLinFactNeighborX="-84717" custLinFactNeighborY="-80221">
        <dgm:presLayoutVars>
          <dgm:chMax val="0"/>
          <dgm:chPref val="0"/>
        </dgm:presLayoutVars>
      </dgm:prSet>
      <dgm:spPr/>
    </dgm:pt>
    <dgm:pt modelId="{DABB8490-3B11-4427-B4D5-FF0567E6FE83}" type="pres">
      <dgm:prSet presAssocID="{90C60F1A-8B8E-4130-B4D9-DC55FD923C74}" presName="rootConnector" presStyleLbl="node2" presStyleIdx="0" presStyleCnt="0"/>
      <dgm:spPr/>
    </dgm:pt>
    <dgm:pt modelId="{0D64F901-A765-427D-BC5C-AD7C44FAAFBB}" type="pres">
      <dgm:prSet presAssocID="{90C60F1A-8B8E-4130-B4D9-DC55FD923C74}" presName="hierChild4" presStyleCnt="0"/>
      <dgm:spPr/>
    </dgm:pt>
    <dgm:pt modelId="{40EEC931-3912-43E1-B4E6-CF7E8396F0FE}" type="pres">
      <dgm:prSet presAssocID="{90C60F1A-8B8E-4130-B4D9-DC55FD923C74}" presName="hierChild5" presStyleCnt="0"/>
      <dgm:spPr/>
    </dgm:pt>
    <dgm:pt modelId="{E1BDBFED-BE63-470F-B691-18500ACE876E}" type="pres">
      <dgm:prSet presAssocID="{7DF48064-BC36-4735-AE10-8828F77966F1}" presName="Name37" presStyleLbl="parChTrans1D2" presStyleIdx="1" presStyleCnt="4"/>
      <dgm:spPr/>
    </dgm:pt>
    <dgm:pt modelId="{22DA698A-4C5F-486B-88A8-5E78A9D4E0AB}" type="pres">
      <dgm:prSet presAssocID="{570136DE-1BE5-4828-8733-777E9A8229E4}" presName="hierRoot2" presStyleCnt="0">
        <dgm:presLayoutVars>
          <dgm:hierBranch val="init"/>
        </dgm:presLayoutVars>
      </dgm:prSet>
      <dgm:spPr/>
    </dgm:pt>
    <dgm:pt modelId="{84E9619A-0A84-4848-9565-AC6FE84EE11C}" type="pres">
      <dgm:prSet presAssocID="{570136DE-1BE5-4828-8733-777E9A8229E4}" presName="rootComposite" presStyleCnt="0"/>
      <dgm:spPr/>
    </dgm:pt>
    <dgm:pt modelId="{CFC4F7E7-44AC-4831-9A1C-FDC9B7AE0141}" type="pres">
      <dgm:prSet presAssocID="{570136DE-1BE5-4828-8733-777E9A8229E4}" presName="rootText" presStyleLbl="node1" presStyleIdx="1" presStyleCnt="3" custScaleX="88227" custScaleY="73752" custLinFactNeighborX="-63835" custLinFactNeighborY="-43590">
        <dgm:presLayoutVars>
          <dgm:chMax/>
          <dgm:chPref val="3"/>
        </dgm:presLayoutVars>
      </dgm:prSet>
      <dgm:spPr/>
    </dgm:pt>
    <dgm:pt modelId="{BFF38B16-94CE-4BD1-BCF1-75B8A75A3C83}" type="pres">
      <dgm:prSet presAssocID="{570136DE-1BE5-4828-8733-777E9A8229E4}" presName="titleText2" presStyleLbl="fgAcc1" presStyleIdx="1" presStyleCnt="3" custScaleX="126714" custScaleY="226316" custLinFactX="-338" custLinFactNeighborX="-100000" custLinFactNeighborY="-68376">
        <dgm:presLayoutVars>
          <dgm:chMax val="0"/>
          <dgm:chPref val="0"/>
        </dgm:presLayoutVars>
      </dgm:prSet>
      <dgm:spPr/>
    </dgm:pt>
    <dgm:pt modelId="{8664BA35-126C-428A-9B77-6EFBFAE4837F}" type="pres">
      <dgm:prSet presAssocID="{570136DE-1BE5-4828-8733-777E9A8229E4}" presName="rootConnector" presStyleLbl="node2" presStyleIdx="0" presStyleCnt="0"/>
      <dgm:spPr/>
    </dgm:pt>
    <dgm:pt modelId="{7B39B296-7BC3-43A1-A44E-210F02720697}" type="pres">
      <dgm:prSet presAssocID="{570136DE-1BE5-4828-8733-777E9A8229E4}" presName="hierChild4" presStyleCnt="0"/>
      <dgm:spPr/>
    </dgm:pt>
    <dgm:pt modelId="{EC1C5BA8-C55C-4EAE-873E-D7E83DED0859}" type="pres">
      <dgm:prSet presAssocID="{570136DE-1BE5-4828-8733-777E9A8229E4}" presName="hierChild5" presStyleCnt="0"/>
      <dgm:spPr/>
    </dgm:pt>
    <dgm:pt modelId="{5B42A9D7-53DD-41C5-AE79-37BC0EB424A4}" type="pres">
      <dgm:prSet presAssocID="{13C15BBF-EB27-4C13-BD8F-7277B7F6D523}" presName="Name37" presStyleLbl="parChTrans1D2" presStyleIdx="2" presStyleCnt="4"/>
      <dgm:spPr/>
    </dgm:pt>
    <dgm:pt modelId="{108BD870-72FA-4F5E-B1D1-377027486C51}" type="pres">
      <dgm:prSet presAssocID="{29AF8B0A-29C4-44A4-ADD2-CE3E4D83583B}" presName="hierRoot2" presStyleCnt="0">
        <dgm:presLayoutVars>
          <dgm:hierBranch val="init"/>
        </dgm:presLayoutVars>
      </dgm:prSet>
      <dgm:spPr/>
    </dgm:pt>
    <dgm:pt modelId="{8D77DD6D-AC7F-4F31-9D7A-267726ECDE53}" type="pres">
      <dgm:prSet presAssocID="{29AF8B0A-29C4-44A4-ADD2-CE3E4D83583B}" presName="rootComposite" presStyleCnt="0"/>
      <dgm:spPr/>
    </dgm:pt>
    <dgm:pt modelId="{6B41CE25-869A-4800-A667-4C93C6A34C0E}" type="pres">
      <dgm:prSet presAssocID="{29AF8B0A-29C4-44A4-ADD2-CE3E4D83583B}" presName="rootText" presStyleLbl="node1" presStyleIdx="2" presStyleCnt="3" custScaleX="87921" custScaleY="72942" custLinFactNeighborX="-81247" custLinFactNeighborY="-43590">
        <dgm:presLayoutVars>
          <dgm:chMax/>
          <dgm:chPref val="3"/>
        </dgm:presLayoutVars>
      </dgm:prSet>
      <dgm:spPr/>
    </dgm:pt>
    <dgm:pt modelId="{683CD43B-8104-4180-B97C-5727F86D168C}" type="pres">
      <dgm:prSet presAssocID="{29AF8B0A-29C4-44A4-ADD2-CE3E4D83583B}" presName="titleText2" presStyleLbl="fgAcc1" presStyleIdx="2" presStyleCnt="3" custScaleX="133144" custScaleY="246120" custLinFactX="-20698" custLinFactNeighborX="-100000" custLinFactNeighborY="-65149">
        <dgm:presLayoutVars>
          <dgm:chMax val="0"/>
          <dgm:chPref val="0"/>
        </dgm:presLayoutVars>
      </dgm:prSet>
      <dgm:spPr/>
    </dgm:pt>
    <dgm:pt modelId="{FB1D3A6F-F507-47C9-9C0B-ED38ACAC4E66}" type="pres">
      <dgm:prSet presAssocID="{29AF8B0A-29C4-44A4-ADD2-CE3E4D83583B}" presName="rootConnector" presStyleLbl="node2" presStyleIdx="0" presStyleCnt="0"/>
      <dgm:spPr/>
    </dgm:pt>
    <dgm:pt modelId="{23FFE797-C643-4FA0-902C-B4764C17DF24}" type="pres">
      <dgm:prSet presAssocID="{29AF8B0A-29C4-44A4-ADD2-CE3E4D83583B}" presName="hierChild4" presStyleCnt="0"/>
      <dgm:spPr/>
    </dgm:pt>
    <dgm:pt modelId="{9592862C-C343-41DC-BDD0-8E08A32EBAC3}" type="pres">
      <dgm:prSet presAssocID="{29AF8B0A-29C4-44A4-ADD2-CE3E4D83583B}" presName="hierChild5" presStyleCnt="0"/>
      <dgm:spPr/>
    </dgm:pt>
    <dgm:pt modelId="{96B729CE-66CE-4C20-B2C4-1EB3BA746093}" type="pres">
      <dgm:prSet presAssocID="{64374489-0A9B-4341-87D0-D08AEA23589D}" presName="hierChild3" presStyleCnt="0"/>
      <dgm:spPr/>
    </dgm:pt>
    <dgm:pt modelId="{4C81AD93-529F-43AE-9164-81E0207D0C26}" type="pres">
      <dgm:prSet presAssocID="{20B11657-D709-4970-9D69-CE8539C22012}" presName="Name96" presStyleLbl="parChTrans1D2" presStyleIdx="3" presStyleCnt="4"/>
      <dgm:spPr/>
    </dgm:pt>
    <dgm:pt modelId="{5D0C1EBA-B245-441E-91B9-F2A0BB068AE6}" type="pres">
      <dgm:prSet presAssocID="{0AD8C08F-03BF-479C-AF2B-853894F00D85}" presName="hierRoot3" presStyleCnt="0">
        <dgm:presLayoutVars>
          <dgm:hierBranch val="init"/>
        </dgm:presLayoutVars>
      </dgm:prSet>
      <dgm:spPr/>
    </dgm:pt>
    <dgm:pt modelId="{E27D38EA-9163-495C-BB0B-D1BC14082327}" type="pres">
      <dgm:prSet presAssocID="{0AD8C08F-03BF-479C-AF2B-853894F00D85}" presName="rootComposite3" presStyleCnt="0"/>
      <dgm:spPr/>
    </dgm:pt>
    <dgm:pt modelId="{37FB106B-7DF0-4BAE-A3F4-C3E82A201840}" type="pres">
      <dgm:prSet presAssocID="{0AD8C08F-03BF-479C-AF2B-853894F00D85}" presName="rootText3" presStyleLbl="asst1" presStyleIdx="0" presStyleCnt="1" custScaleX="218693" custScaleY="164101" custLinFactNeighborX="-4799" custLinFactNeighborY="-24434">
        <dgm:presLayoutVars>
          <dgm:chPref val="3"/>
        </dgm:presLayoutVars>
      </dgm:prSet>
      <dgm:spPr>
        <a:prstGeom prst="ellipse">
          <a:avLst/>
        </a:prstGeom>
      </dgm:spPr>
    </dgm:pt>
    <dgm:pt modelId="{9712C119-B891-413E-AABF-3644CC7D8A74}" type="pres">
      <dgm:prSet presAssocID="{0AD8C08F-03BF-479C-AF2B-853894F00D85}" presName="titleText3" presStyleLbl="fgAcc2" presStyleIdx="0" presStyleCnt="1" custAng="0" custScaleX="160963" custScaleY="540483" custLinFactX="64815" custLinFactY="-127351" custLinFactNeighborX="100000" custLinFactNeighborY="-200000">
        <dgm:presLayoutVars>
          <dgm:chMax val="0"/>
          <dgm:chPref val="0"/>
        </dgm:presLayoutVars>
      </dgm:prSet>
      <dgm:spPr>
        <a:prstGeom prst="leftArrow">
          <a:avLst/>
        </a:prstGeom>
      </dgm:spPr>
    </dgm:pt>
    <dgm:pt modelId="{F7C30C51-47A8-4C1C-BECC-F62DEC3194DD}" type="pres">
      <dgm:prSet presAssocID="{0AD8C08F-03BF-479C-AF2B-853894F00D85}" presName="rootConnector3" presStyleLbl="asst1" presStyleIdx="0" presStyleCnt="1"/>
      <dgm:spPr/>
    </dgm:pt>
    <dgm:pt modelId="{050B7547-2BF1-4277-9DF9-B006CB87D5B1}" type="pres">
      <dgm:prSet presAssocID="{0AD8C08F-03BF-479C-AF2B-853894F00D85}" presName="hierChild6" presStyleCnt="0"/>
      <dgm:spPr/>
    </dgm:pt>
    <dgm:pt modelId="{26249A91-D877-42AE-8938-3B3D9F12A0DC}" type="pres">
      <dgm:prSet presAssocID="{0AD8C08F-03BF-479C-AF2B-853894F00D85}" presName="hierChild7" presStyleCnt="0"/>
      <dgm:spPr/>
    </dgm:pt>
  </dgm:ptLst>
  <dgm:cxnLst>
    <dgm:cxn modelId="{9464660B-12B5-4555-96B2-E27635220775}" type="presOf" srcId="{570136DE-1BE5-4828-8733-777E9A8229E4}" destId="{8664BA35-126C-428A-9B77-6EFBFAE4837F}" srcOrd="1" destOrd="0" presId="urn:microsoft.com/office/officeart/2008/layout/NameandTitleOrganizationalChart"/>
    <dgm:cxn modelId="{91003D0F-C130-4661-8215-9EA46164DA27}" type="presOf" srcId="{0AD8C08F-03BF-479C-AF2B-853894F00D85}" destId="{F7C30C51-47A8-4C1C-BECC-F62DEC3194DD}" srcOrd="1" destOrd="0" presId="urn:microsoft.com/office/officeart/2008/layout/NameandTitleOrganizationalChart"/>
    <dgm:cxn modelId="{B85D9319-7878-4299-8050-ED1C3259E468}" type="presOf" srcId="{66970640-3D58-405C-8AAE-349A9FBDFE0F}" destId="{BFF38B16-94CE-4BD1-BCF1-75B8A75A3C83}" srcOrd="0" destOrd="0" presId="urn:microsoft.com/office/officeart/2008/layout/NameandTitleOrganizationalChart"/>
    <dgm:cxn modelId="{66ECB71B-ABC5-4B85-9AF5-499FC48B738F}" type="presOf" srcId="{0FC035AA-A498-4F46-9E62-DDEB2C337114}" destId="{9712C119-B891-413E-AABF-3644CC7D8A74}" srcOrd="0" destOrd="0" presId="urn:microsoft.com/office/officeart/2008/layout/NameandTitleOrganizationalChart"/>
    <dgm:cxn modelId="{44D67F1D-48C3-4111-9E57-E47B372973E1}" type="presOf" srcId="{0AD8C08F-03BF-479C-AF2B-853894F00D85}" destId="{37FB106B-7DF0-4BAE-A3F4-C3E82A201840}" srcOrd="0" destOrd="0" presId="urn:microsoft.com/office/officeart/2008/layout/NameandTitleOrganizationalChart"/>
    <dgm:cxn modelId="{BEA69324-C07C-4304-BAC8-EDB3E38D59D4}" type="presOf" srcId="{7DF48064-BC36-4735-AE10-8828F77966F1}" destId="{E1BDBFED-BE63-470F-B691-18500ACE876E}" srcOrd="0" destOrd="0" presId="urn:microsoft.com/office/officeart/2008/layout/NameandTitleOrganizationalChart"/>
    <dgm:cxn modelId="{64D0CF24-FE60-44C2-9C66-68EF4E43259C}" type="presOf" srcId="{90C60F1A-8B8E-4130-B4D9-DC55FD923C74}" destId="{59816381-424F-479C-82FF-CDD16BF81213}" srcOrd="0" destOrd="0" presId="urn:microsoft.com/office/officeart/2008/layout/NameandTitleOrganizationalChart"/>
    <dgm:cxn modelId="{09C1DD5B-1025-4E73-BA60-E91E36B6E8CE}" type="presOf" srcId="{00FE7939-4114-4485-BB34-C4C2450AD60C}" destId="{683CD43B-8104-4180-B97C-5727F86D168C}" srcOrd="0" destOrd="0" presId="urn:microsoft.com/office/officeart/2008/layout/NameandTitleOrganizationalChart"/>
    <dgm:cxn modelId="{87EE436E-C4CD-4958-BEB0-A3B5F8648306}" type="presOf" srcId="{20B11657-D709-4970-9D69-CE8539C22012}" destId="{4C81AD93-529F-43AE-9164-81E0207D0C26}" srcOrd="0" destOrd="0" presId="urn:microsoft.com/office/officeart/2008/layout/NameandTitleOrganizationalChart"/>
    <dgm:cxn modelId="{E3B9E451-0D30-475D-8BB9-946AD4D26F0F}" srcId="{8AA509F8-1BF7-4D52-8B2C-8EA91E4B9D99}" destId="{64374489-0A9B-4341-87D0-D08AEA23589D}" srcOrd="1" destOrd="0" parTransId="{09A64DEA-505F-4797-9FCD-6B70C4DDCB16}" sibTransId="{AD7A2DDD-106F-4251-B29B-B73DA45401AE}"/>
    <dgm:cxn modelId="{87093675-6CA9-43CA-8B97-C8C40214EE73}" srcId="{64374489-0A9B-4341-87D0-D08AEA23589D}" destId="{570136DE-1BE5-4828-8733-777E9A8229E4}" srcOrd="2" destOrd="0" parTransId="{7DF48064-BC36-4735-AE10-8828F77966F1}" sibTransId="{66970640-3D58-405C-8AAE-349A9FBDFE0F}"/>
    <dgm:cxn modelId="{B5E05B75-BE20-4846-B9E1-ECD045C89064}" type="presOf" srcId="{AD7A2DDD-106F-4251-B29B-B73DA45401AE}" destId="{30ACCF20-27D3-4956-9235-0AC2F1A615CE}" srcOrd="0" destOrd="0" presId="urn:microsoft.com/office/officeart/2008/layout/NameandTitleOrganizationalChart"/>
    <dgm:cxn modelId="{55629A77-2512-4116-92D3-E06F25ACB39F}" type="presOf" srcId="{29AF8B0A-29C4-44A4-ADD2-CE3E4D83583B}" destId="{6B41CE25-869A-4800-A667-4C93C6A34C0E}" srcOrd="0" destOrd="0" presId="urn:microsoft.com/office/officeart/2008/layout/NameandTitleOrganizationalChart"/>
    <dgm:cxn modelId="{A15D117E-6421-437D-95AB-0B48B0C7A8E6}" type="presOf" srcId="{D0BFB197-F213-4B50-B0C2-A7C8BB2EF608}" destId="{36267A14-F406-40A3-973D-A260E53C6E51}" srcOrd="1" destOrd="0" presId="urn:microsoft.com/office/officeart/2008/layout/NameandTitleOrganizationalChart"/>
    <dgm:cxn modelId="{BD7E3681-7451-40D5-B097-23B52B3E3F63}" type="presOf" srcId="{9B38CE89-031E-4DE9-A129-50101928CF11}" destId="{52EAF46D-3A24-44B7-98DB-19EE5603DF70}" srcOrd="0" destOrd="0" presId="urn:microsoft.com/office/officeart/2008/layout/NameandTitleOrganizationalChart"/>
    <dgm:cxn modelId="{4D9FF685-BE6E-458B-8E2C-B1B67505CA70}" srcId="{8AA509F8-1BF7-4D52-8B2C-8EA91E4B9D99}" destId="{D0BFB197-F213-4B50-B0C2-A7C8BB2EF608}" srcOrd="0" destOrd="0" parTransId="{C0C5F7B9-23E7-49BC-BFDC-E79E181173DE}" sibTransId="{B5ECC4F2-EF98-4DD9-BC1D-AAF6AD1C0572}"/>
    <dgm:cxn modelId="{1F1BFE90-A11C-44AA-AF29-E7F1245C1EAC}" type="presOf" srcId="{29AF8B0A-29C4-44A4-ADD2-CE3E4D83583B}" destId="{FB1D3A6F-F507-47C9-9C0B-ED38ACAC4E66}" srcOrd="1" destOrd="0" presId="urn:microsoft.com/office/officeart/2008/layout/NameandTitleOrganizationalChart"/>
    <dgm:cxn modelId="{49DC6592-40C4-45E4-B77E-8E9992F21E27}" type="presOf" srcId="{64374489-0A9B-4341-87D0-D08AEA23589D}" destId="{C4CED014-9571-457B-B0CA-F228C93F54DD}" srcOrd="1" destOrd="0" presId="urn:microsoft.com/office/officeart/2008/layout/NameandTitleOrganizationalChart"/>
    <dgm:cxn modelId="{A2E8E0B9-A227-4915-AAAB-DCFFAF69C534}" type="presOf" srcId="{8AA509F8-1BF7-4D52-8B2C-8EA91E4B9D99}" destId="{DBC487A0-6BA9-4842-86DA-0449E528EEFE}" srcOrd="0" destOrd="0" presId="urn:microsoft.com/office/officeart/2008/layout/NameandTitleOrganizationalChart"/>
    <dgm:cxn modelId="{FD8A20BA-0867-472C-8D23-DE132D45D455}" type="presOf" srcId="{13C15BBF-EB27-4C13-BD8F-7277B7F6D523}" destId="{5B42A9D7-53DD-41C5-AE79-37BC0EB424A4}" srcOrd="0" destOrd="0" presId="urn:microsoft.com/office/officeart/2008/layout/NameandTitleOrganizationalChart"/>
    <dgm:cxn modelId="{DEF654BE-1D7B-4BA4-AA8F-2EA0C9C701FF}" type="presOf" srcId="{90C60F1A-8B8E-4130-B4D9-DC55FD923C74}" destId="{DABB8490-3B11-4427-B4D5-FF0567E6FE83}" srcOrd="1" destOrd="0" presId="urn:microsoft.com/office/officeart/2008/layout/NameandTitleOrganizationalChart"/>
    <dgm:cxn modelId="{C33D4FC7-B3AE-48EB-A68F-01DBF2D1050D}" srcId="{64374489-0A9B-4341-87D0-D08AEA23589D}" destId="{0AD8C08F-03BF-479C-AF2B-853894F00D85}" srcOrd="0" destOrd="0" parTransId="{20B11657-D709-4970-9D69-CE8539C22012}" sibTransId="{0FC035AA-A498-4F46-9E62-DDEB2C337114}"/>
    <dgm:cxn modelId="{72AF67CC-20B7-4D41-BAC0-D84B615AA951}" type="presOf" srcId="{9D12A904-5437-48A2-85D3-40A6B9321340}" destId="{F4822B4D-F6E0-470C-AF29-61308333CE7C}" srcOrd="0" destOrd="0" presId="urn:microsoft.com/office/officeart/2008/layout/NameandTitleOrganizationalChart"/>
    <dgm:cxn modelId="{5A4702D0-118B-462F-86FB-38F381044819}" type="presOf" srcId="{B5ECC4F2-EF98-4DD9-BC1D-AAF6AD1C0572}" destId="{5856C0FE-5912-4D06-821A-763111586432}" srcOrd="0" destOrd="0" presId="urn:microsoft.com/office/officeart/2008/layout/NameandTitleOrganizationalChart"/>
    <dgm:cxn modelId="{A5718ADC-8CDD-4D68-9EC7-5C05753F5460}" type="presOf" srcId="{D0BFB197-F213-4B50-B0C2-A7C8BB2EF608}" destId="{432950C3-FC32-41B0-98D0-DBB9173BDD4C}" srcOrd="0" destOrd="0" presId="urn:microsoft.com/office/officeart/2008/layout/NameandTitleOrganizationalChart"/>
    <dgm:cxn modelId="{4C1A27E3-0AFD-489C-832E-3948EE1C01DF}" srcId="{64374489-0A9B-4341-87D0-D08AEA23589D}" destId="{90C60F1A-8B8E-4130-B4D9-DC55FD923C74}" srcOrd="1" destOrd="0" parTransId="{9B38CE89-031E-4DE9-A129-50101928CF11}" sibTransId="{9D12A904-5437-48A2-85D3-40A6B9321340}"/>
    <dgm:cxn modelId="{6465BBED-610C-4DB8-B626-D92F079F8CFF}" srcId="{64374489-0A9B-4341-87D0-D08AEA23589D}" destId="{29AF8B0A-29C4-44A4-ADD2-CE3E4D83583B}" srcOrd="3" destOrd="0" parTransId="{13C15BBF-EB27-4C13-BD8F-7277B7F6D523}" sibTransId="{00FE7939-4114-4485-BB34-C4C2450AD60C}"/>
    <dgm:cxn modelId="{0B78BAEF-2121-4CA6-85D7-96DF8CE4CA34}" type="presOf" srcId="{64374489-0A9B-4341-87D0-D08AEA23589D}" destId="{CBF4062B-2DED-4EC2-8601-24FD490FEA0B}" srcOrd="0" destOrd="0" presId="urn:microsoft.com/office/officeart/2008/layout/NameandTitleOrganizationalChart"/>
    <dgm:cxn modelId="{ED0FD1FD-0215-4C20-8CF9-270E6C16414F}" type="presOf" srcId="{570136DE-1BE5-4828-8733-777E9A8229E4}" destId="{CFC4F7E7-44AC-4831-9A1C-FDC9B7AE0141}" srcOrd="0" destOrd="0" presId="urn:microsoft.com/office/officeart/2008/layout/NameandTitleOrganizationalChart"/>
    <dgm:cxn modelId="{8062215E-6239-4A7D-AA32-0A11B8DCF75B}" type="presParOf" srcId="{DBC487A0-6BA9-4842-86DA-0449E528EEFE}" destId="{A4B5C883-445E-47E8-AA61-453569E782B0}" srcOrd="0" destOrd="0" presId="urn:microsoft.com/office/officeart/2008/layout/NameandTitleOrganizationalChart"/>
    <dgm:cxn modelId="{57597243-3FAB-45B3-8A3E-B1C56DA8FD72}" type="presParOf" srcId="{A4B5C883-445E-47E8-AA61-453569E782B0}" destId="{C59D045A-BF5E-43BD-BB50-1A3E67792023}" srcOrd="0" destOrd="0" presId="urn:microsoft.com/office/officeart/2008/layout/NameandTitleOrganizationalChart"/>
    <dgm:cxn modelId="{85468E3D-0EB7-4A0E-9287-65F91A55EFFA}" type="presParOf" srcId="{C59D045A-BF5E-43BD-BB50-1A3E67792023}" destId="{432950C3-FC32-41B0-98D0-DBB9173BDD4C}" srcOrd="0" destOrd="0" presId="urn:microsoft.com/office/officeart/2008/layout/NameandTitleOrganizationalChart"/>
    <dgm:cxn modelId="{0D2E729C-DF13-41C2-8EBB-608C10893C15}" type="presParOf" srcId="{C59D045A-BF5E-43BD-BB50-1A3E67792023}" destId="{5856C0FE-5912-4D06-821A-763111586432}" srcOrd="1" destOrd="0" presId="urn:microsoft.com/office/officeart/2008/layout/NameandTitleOrganizationalChart"/>
    <dgm:cxn modelId="{65098CDB-12BE-4C90-AD14-F036F9C014E8}" type="presParOf" srcId="{C59D045A-BF5E-43BD-BB50-1A3E67792023}" destId="{36267A14-F406-40A3-973D-A260E53C6E51}" srcOrd="2" destOrd="0" presId="urn:microsoft.com/office/officeart/2008/layout/NameandTitleOrganizationalChart"/>
    <dgm:cxn modelId="{AEBDD0B0-D89D-43BA-9AAA-BB93F105B491}" type="presParOf" srcId="{A4B5C883-445E-47E8-AA61-453569E782B0}" destId="{1E374506-40C5-4B98-B86B-1EB0AFFB9D63}" srcOrd="1" destOrd="0" presId="urn:microsoft.com/office/officeart/2008/layout/NameandTitleOrganizationalChart"/>
    <dgm:cxn modelId="{ECF7478C-4B8C-4A2B-B39F-A523B0706898}" type="presParOf" srcId="{A4B5C883-445E-47E8-AA61-453569E782B0}" destId="{52FCED6F-DB8E-40E6-B074-A44B27DF2928}" srcOrd="2" destOrd="0" presId="urn:microsoft.com/office/officeart/2008/layout/NameandTitleOrganizationalChart"/>
    <dgm:cxn modelId="{23486739-CDC1-4C14-8655-292506D364E2}" type="presParOf" srcId="{DBC487A0-6BA9-4842-86DA-0449E528EEFE}" destId="{F3945190-7A26-44A5-8753-4E763AAC1A33}" srcOrd="1" destOrd="0" presId="urn:microsoft.com/office/officeart/2008/layout/NameandTitleOrganizationalChart"/>
    <dgm:cxn modelId="{647CCE33-CC2F-4D22-9AC5-796E346AF97F}" type="presParOf" srcId="{F3945190-7A26-44A5-8753-4E763AAC1A33}" destId="{CA26DD53-86FA-431E-90D2-F6DAB37D6C83}" srcOrd="0" destOrd="0" presId="urn:microsoft.com/office/officeart/2008/layout/NameandTitleOrganizationalChart"/>
    <dgm:cxn modelId="{D9F6D19B-9BEA-4EC8-8B10-6631BC3AC076}" type="presParOf" srcId="{CA26DD53-86FA-431E-90D2-F6DAB37D6C83}" destId="{CBF4062B-2DED-4EC2-8601-24FD490FEA0B}" srcOrd="0" destOrd="0" presId="urn:microsoft.com/office/officeart/2008/layout/NameandTitleOrganizationalChart"/>
    <dgm:cxn modelId="{A6D10F8F-6FA8-4E1D-A963-C0338796CFAC}" type="presParOf" srcId="{CA26DD53-86FA-431E-90D2-F6DAB37D6C83}" destId="{30ACCF20-27D3-4956-9235-0AC2F1A615CE}" srcOrd="1" destOrd="0" presId="urn:microsoft.com/office/officeart/2008/layout/NameandTitleOrganizationalChart"/>
    <dgm:cxn modelId="{CFC87C30-80A6-46BF-BBFB-435587683565}" type="presParOf" srcId="{CA26DD53-86FA-431E-90D2-F6DAB37D6C83}" destId="{C4CED014-9571-457B-B0CA-F228C93F54DD}" srcOrd="2" destOrd="0" presId="urn:microsoft.com/office/officeart/2008/layout/NameandTitleOrganizationalChart"/>
    <dgm:cxn modelId="{7CA3E21C-951D-42F4-B151-CE082C54F851}" type="presParOf" srcId="{F3945190-7A26-44A5-8753-4E763AAC1A33}" destId="{B73ED953-0AA4-40EE-B671-15D36037371A}" srcOrd="1" destOrd="0" presId="urn:microsoft.com/office/officeart/2008/layout/NameandTitleOrganizationalChart"/>
    <dgm:cxn modelId="{06BC851E-95BB-4FEA-AC64-FA494A1C6B6D}" type="presParOf" srcId="{B73ED953-0AA4-40EE-B671-15D36037371A}" destId="{52EAF46D-3A24-44B7-98DB-19EE5603DF70}" srcOrd="0" destOrd="0" presId="urn:microsoft.com/office/officeart/2008/layout/NameandTitleOrganizationalChart"/>
    <dgm:cxn modelId="{8619D5E8-8BBA-42A8-B6A7-4D9A9CA36D99}" type="presParOf" srcId="{B73ED953-0AA4-40EE-B671-15D36037371A}" destId="{93B8687C-BE64-4F3F-BFE8-9805636CE7E5}" srcOrd="1" destOrd="0" presId="urn:microsoft.com/office/officeart/2008/layout/NameandTitleOrganizationalChart"/>
    <dgm:cxn modelId="{F28B974B-62EF-4435-AC51-AD6FEAC25466}" type="presParOf" srcId="{93B8687C-BE64-4F3F-BFE8-9805636CE7E5}" destId="{6966E82F-F130-4583-85C6-7855F92B1C34}" srcOrd="0" destOrd="0" presId="urn:microsoft.com/office/officeart/2008/layout/NameandTitleOrganizationalChart"/>
    <dgm:cxn modelId="{01FCE3B0-6A7B-4002-94D6-04F4258F2788}" type="presParOf" srcId="{6966E82F-F130-4583-85C6-7855F92B1C34}" destId="{59816381-424F-479C-82FF-CDD16BF81213}" srcOrd="0" destOrd="0" presId="urn:microsoft.com/office/officeart/2008/layout/NameandTitleOrganizationalChart"/>
    <dgm:cxn modelId="{880C5894-B313-4757-9326-8E621BC10D3B}" type="presParOf" srcId="{6966E82F-F130-4583-85C6-7855F92B1C34}" destId="{F4822B4D-F6E0-470C-AF29-61308333CE7C}" srcOrd="1" destOrd="0" presId="urn:microsoft.com/office/officeart/2008/layout/NameandTitleOrganizationalChart"/>
    <dgm:cxn modelId="{3851376B-37BD-464E-B68E-1A5DB06AF86A}" type="presParOf" srcId="{6966E82F-F130-4583-85C6-7855F92B1C34}" destId="{DABB8490-3B11-4427-B4D5-FF0567E6FE83}" srcOrd="2" destOrd="0" presId="urn:microsoft.com/office/officeart/2008/layout/NameandTitleOrganizationalChart"/>
    <dgm:cxn modelId="{0E3AC9E7-832B-4DEF-BC18-66580E54EA22}" type="presParOf" srcId="{93B8687C-BE64-4F3F-BFE8-9805636CE7E5}" destId="{0D64F901-A765-427D-BC5C-AD7C44FAAFBB}" srcOrd="1" destOrd="0" presId="urn:microsoft.com/office/officeart/2008/layout/NameandTitleOrganizationalChart"/>
    <dgm:cxn modelId="{80B6E34D-7048-4E0D-B7E6-1C1B3F9EFE83}" type="presParOf" srcId="{93B8687C-BE64-4F3F-BFE8-9805636CE7E5}" destId="{40EEC931-3912-43E1-B4E6-CF7E8396F0FE}" srcOrd="2" destOrd="0" presId="urn:microsoft.com/office/officeart/2008/layout/NameandTitleOrganizationalChart"/>
    <dgm:cxn modelId="{88B22806-2736-4DBA-B0E6-192213302C1D}" type="presParOf" srcId="{B73ED953-0AA4-40EE-B671-15D36037371A}" destId="{E1BDBFED-BE63-470F-B691-18500ACE876E}" srcOrd="2" destOrd="0" presId="urn:microsoft.com/office/officeart/2008/layout/NameandTitleOrganizationalChart"/>
    <dgm:cxn modelId="{AEFE4E8C-48FB-45A9-822C-643BCD31AE2D}" type="presParOf" srcId="{B73ED953-0AA4-40EE-B671-15D36037371A}" destId="{22DA698A-4C5F-486B-88A8-5E78A9D4E0AB}" srcOrd="3" destOrd="0" presId="urn:microsoft.com/office/officeart/2008/layout/NameandTitleOrganizationalChart"/>
    <dgm:cxn modelId="{CA75D32D-5651-4B31-9DF9-BEAA22B6D977}" type="presParOf" srcId="{22DA698A-4C5F-486B-88A8-5E78A9D4E0AB}" destId="{84E9619A-0A84-4848-9565-AC6FE84EE11C}" srcOrd="0" destOrd="0" presId="urn:microsoft.com/office/officeart/2008/layout/NameandTitleOrganizationalChart"/>
    <dgm:cxn modelId="{E18CCF3A-10D3-4C63-B9E3-DA170C8827ED}" type="presParOf" srcId="{84E9619A-0A84-4848-9565-AC6FE84EE11C}" destId="{CFC4F7E7-44AC-4831-9A1C-FDC9B7AE0141}" srcOrd="0" destOrd="0" presId="urn:microsoft.com/office/officeart/2008/layout/NameandTitleOrganizationalChart"/>
    <dgm:cxn modelId="{1255EF43-1C8B-4F08-8EE3-BBD69605C2C5}" type="presParOf" srcId="{84E9619A-0A84-4848-9565-AC6FE84EE11C}" destId="{BFF38B16-94CE-4BD1-BCF1-75B8A75A3C83}" srcOrd="1" destOrd="0" presId="urn:microsoft.com/office/officeart/2008/layout/NameandTitleOrganizationalChart"/>
    <dgm:cxn modelId="{A2212F2C-22DC-4DE4-B10D-E112337CED90}" type="presParOf" srcId="{84E9619A-0A84-4848-9565-AC6FE84EE11C}" destId="{8664BA35-126C-428A-9B77-6EFBFAE4837F}" srcOrd="2" destOrd="0" presId="urn:microsoft.com/office/officeart/2008/layout/NameandTitleOrganizationalChart"/>
    <dgm:cxn modelId="{045FE6EA-3EC1-49AC-8A8B-6EF368E7DE97}" type="presParOf" srcId="{22DA698A-4C5F-486B-88A8-5E78A9D4E0AB}" destId="{7B39B296-7BC3-43A1-A44E-210F02720697}" srcOrd="1" destOrd="0" presId="urn:microsoft.com/office/officeart/2008/layout/NameandTitleOrganizationalChart"/>
    <dgm:cxn modelId="{89B42D64-9562-42F0-8C32-D675A0F4D054}" type="presParOf" srcId="{22DA698A-4C5F-486B-88A8-5E78A9D4E0AB}" destId="{EC1C5BA8-C55C-4EAE-873E-D7E83DED0859}" srcOrd="2" destOrd="0" presId="urn:microsoft.com/office/officeart/2008/layout/NameandTitleOrganizationalChart"/>
    <dgm:cxn modelId="{C7535EEC-CD8B-4F44-A758-56E358B9A5D3}" type="presParOf" srcId="{B73ED953-0AA4-40EE-B671-15D36037371A}" destId="{5B42A9D7-53DD-41C5-AE79-37BC0EB424A4}" srcOrd="4" destOrd="0" presId="urn:microsoft.com/office/officeart/2008/layout/NameandTitleOrganizationalChart"/>
    <dgm:cxn modelId="{840B6E91-E23F-42AB-8677-5CA57605895C}" type="presParOf" srcId="{B73ED953-0AA4-40EE-B671-15D36037371A}" destId="{108BD870-72FA-4F5E-B1D1-377027486C51}" srcOrd="5" destOrd="0" presId="urn:microsoft.com/office/officeart/2008/layout/NameandTitleOrganizationalChart"/>
    <dgm:cxn modelId="{B911B553-BE29-498E-A8F4-BA07E73F9238}" type="presParOf" srcId="{108BD870-72FA-4F5E-B1D1-377027486C51}" destId="{8D77DD6D-AC7F-4F31-9D7A-267726ECDE53}" srcOrd="0" destOrd="0" presId="urn:microsoft.com/office/officeart/2008/layout/NameandTitleOrganizationalChart"/>
    <dgm:cxn modelId="{7AC77DF0-CA78-462C-8539-B63476EBD410}" type="presParOf" srcId="{8D77DD6D-AC7F-4F31-9D7A-267726ECDE53}" destId="{6B41CE25-869A-4800-A667-4C93C6A34C0E}" srcOrd="0" destOrd="0" presId="urn:microsoft.com/office/officeart/2008/layout/NameandTitleOrganizationalChart"/>
    <dgm:cxn modelId="{4DF6C9EC-50CE-4753-A2F2-6ED90F2D7C7E}" type="presParOf" srcId="{8D77DD6D-AC7F-4F31-9D7A-267726ECDE53}" destId="{683CD43B-8104-4180-B97C-5727F86D168C}" srcOrd="1" destOrd="0" presId="urn:microsoft.com/office/officeart/2008/layout/NameandTitleOrganizationalChart"/>
    <dgm:cxn modelId="{72A88AF2-63DF-43C9-BABD-C99FAD31B488}" type="presParOf" srcId="{8D77DD6D-AC7F-4F31-9D7A-267726ECDE53}" destId="{FB1D3A6F-F507-47C9-9C0B-ED38ACAC4E66}" srcOrd="2" destOrd="0" presId="urn:microsoft.com/office/officeart/2008/layout/NameandTitleOrganizationalChart"/>
    <dgm:cxn modelId="{FA94AC0D-1364-41D7-86C7-F183C44324A0}" type="presParOf" srcId="{108BD870-72FA-4F5E-B1D1-377027486C51}" destId="{23FFE797-C643-4FA0-902C-B4764C17DF24}" srcOrd="1" destOrd="0" presId="urn:microsoft.com/office/officeart/2008/layout/NameandTitleOrganizationalChart"/>
    <dgm:cxn modelId="{F9741002-2A50-4CAF-8DD6-3BB4768717BA}" type="presParOf" srcId="{108BD870-72FA-4F5E-B1D1-377027486C51}" destId="{9592862C-C343-41DC-BDD0-8E08A32EBAC3}" srcOrd="2" destOrd="0" presId="urn:microsoft.com/office/officeart/2008/layout/NameandTitleOrganizationalChart"/>
    <dgm:cxn modelId="{51AA3909-A253-461C-8A66-2BE93CB9BEC3}" type="presParOf" srcId="{F3945190-7A26-44A5-8753-4E763AAC1A33}" destId="{96B729CE-66CE-4C20-B2C4-1EB3BA746093}" srcOrd="2" destOrd="0" presId="urn:microsoft.com/office/officeart/2008/layout/NameandTitleOrganizationalChart"/>
    <dgm:cxn modelId="{7FB756D7-1A5F-420D-A9F4-4B89DFBE53B8}" type="presParOf" srcId="{96B729CE-66CE-4C20-B2C4-1EB3BA746093}" destId="{4C81AD93-529F-43AE-9164-81E0207D0C26}" srcOrd="0" destOrd="0" presId="urn:microsoft.com/office/officeart/2008/layout/NameandTitleOrganizationalChart"/>
    <dgm:cxn modelId="{95D83277-C329-42BD-A536-CB8795D79851}" type="presParOf" srcId="{96B729CE-66CE-4C20-B2C4-1EB3BA746093}" destId="{5D0C1EBA-B245-441E-91B9-F2A0BB068AE6}" srcOrd="1" destOrd="0" presId="urn:microsoft.com/office/officeart/2008/layout/NameandTitleOrganizationalChart"/>
    <dgm:cxn modelId="{E7EEDDE2-A9FC-4C8A-9D31-520E2A465BF6}" type="presParOf" srcId="{5D0C1EBA-B245-441E-91B9-F2A0BB068AE6}" destId="{E27D38EA-9163-495C-BB0B-D1BC14082327}" srcOrd="0" destOrd="0" presId="urn:microsoft.com/office/officeart/2008/layout/NameandTitleOrganizationalChart"/>
    <dgm:cxn modelId="{305027CF-23E4-487E-B0B9-B06491BAA248}" type="presParOf" srcId="{E27D38EA-9163-495C-BB0B-D1BC14082327}" destId="{37FB106B-7DF0-4BAE-A3F4-C3E82A201840}" srcOrd="0" destOrd="0" presId="urn:microsoft.com/office/officeart/2008/layout/NameandTitleOrganizationalChart"/>
    <dgm:cxn modelId="{EE2DC04F-4BC8-4646-B497-A20AEBD645B8}" type="presParOf" srcId="{E27D38EA-9163-495C-BB0B-D1BC14082327}" destId="{9712C119-B891-413E-AABF-3644CC7D8A74}" srcOrd="1" destOrd="0" presId="urn:microsoft.com/office/officeart/2008/layout/NameandTitleOrganizationalChart"/>
    <dgm:cxn modelId="{5D43FE8B-433D-4255-B019-8D7466107D2B}" type="presParOf" srcId="{E27D38EA-9163-495C-BB0B-D1BC14082327}" destId="{F7C30C51-47A8-4C1C-BECC-F62DEC3194DD}" srcOrd="2" destOrd="0" presId="urn:microsoft.com/office/officeart/2008/layout/NameandTitleOrganizationalChart"/>
    <dgm:cxn modelId="{0572B943-2AE7-4C61-9D6B-379DB09C6A69}" type="presParOf" srcId="{5D0C1EBA-B245-441E-91B9-F2A0BB068AE6}" destId="{050B7547-2BF1-4277-9DF9-B006CB87D5B1}" srcOrd="1" destOrd="0" presId="urn:microsoft.com/office/officeart/2008/layout/NameandTitleOrganizationalChart"/>
    <dgm:cxn modelId="{B7D9B7D9-49C8-41B8-A5EC-15C192528159}" type="presParOf" srcId="{5D0C1EBA-B245-441E-91B9-F2A0BB068AE6}" destId="{26249A91-D877-42AE-8938-3B3D9F12A0DC}" srcOrd="2" destOrd="0" presId="urn:microsoft.com/office/officeart/2008/layout/NameandTitleOrganizationalChart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AD93-529F-43AE-9164-81E0207D0C26}">
      <dsp:nvSpPr>
        <dsp:cNvPr id="0" name=""/>
        <dsp:cNvSpPr/>
      </dsp:nvSpPr>
      <dsp:spPr>
        <a:xfrm>
          <a:off x="3868642" y="1044102"/>
          <a:ext cx="721690" cy="1500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690" y="15006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2A9D7-53DD-41C5-AE79-37BC0EB424A4}">
      <dsp:nvSpPr>
        <dsp:cNvPr id="0" name=""/>
        <dsp:cNvSpPr/>
      </dsp:nvSpPr>
      <dsp:spPr>
        <a:xfrm>
          <a:off x="3868642" y="1044102"/>
          <a:ext cx="1721371" cy="295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86"/>
              </a:lnTo>
              <a:lnTo>
                <a:pt x="1721371" y="2741386"/>
              </a:lnTo>
              <a:lnTo>
                <a:pt x="1721371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BFED-BE63-470F-B691-18500ACE876E}">
      <dsp:nvSpPr>
        <dsp:cNvPr id="0" name=""/>
        <dsp:cNvSpPr/>
      </dsp:nvSpPr>
      <dsp:spPr>
        <a:xfrm>
          <a:off x="3453104" y="1044102"/>
          <a:ext cx="415538" cy="2950107"/>
        </a:xfrm>
        <a:custGeom>
          <a:avLst/>
          <a:gdLst/>
          <a:ahLst/>
          <a:cxnLst/>
          <a:rect l="0" t="0" r="0" b="0"/>
          <a:pathLst>
            <a:path>
              <a:moveTo>
                <a:pt x="415538" y="0"/>
              </a:moveTo>
              <a:lnTo>
                <a:pt x="415538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F46D-3A24-44B7-98DB-19EE5603DF70}">
      <dsp:nvSpPr>
        <dsp:cNvPr id="0" name=""/>
        <dsp:cNvSpPr/>
      </dsp:nvSpPr>
      <dsp:spPr>
        <a:xfrm>
          <a:off x="1426777" y="1044102"/>
          <a:ext cx="2441865" cy="2950107"/>
        </a:xfrm>
        <a:custGeom>
          <a:avLst/>
          <a:gdLst/>
          <a:ahLst/>
          <a:cxnLst/>
          <a:rect l="0" t="0" r="0" b="0"/>
          <a:pathLst>
            <a:path>
              <a:moveTo>
                <a:pt x="2441865" y="0"/>
              </a:moveTo>
              <a:lnTo>
                <a:pt x="2441865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50C3-FC32-41B0-98D0-DBB9173BDD4C}">
      <dsp:nvSpPr>
        <dsp:cNvPr id="0" name=""/>
        <dsp:cNvSpPr/>
      </dsp:nvSpPr>
      <dsp:spPr>
        <a:xfrm>
          <a:off x="6656599" y="3596799"/>
          <a:ext cx="1584532" cy="646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6599" y="3596799"/>
        <a:ext cx="1584532" cy="646264"/>
      </dsp:txXfrm>
    </dsp:sp>
    <dsp:sp modelId="{5856C0FE-5912-4D06-821A-763111586432}">
      <dsp:nvSpPr>
        <dsp:cNvPr id="0" name=""/>
        <dsp:cNvSpPr/>
      </dsp:nvSpPr>
      <dsp:spPr>
        <a:xfrm>
          <a:off x="6760978" y="4404835"/>
          <a:ext cx="1469430" cy="565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94 148,7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+22 693,8</a:t>
          </a:r>
        </a:p>
      </dsp:txBody>
      <dsp:txXfrm>
        <a:off x="6760978" y="4404835"/>
        <a:ext cx="1469430" cy="565924"/>
      </dsp:txXfrm>
    </dsp:sp>
    <dsp:sp modelId="{CBF4062B-2DED-4EC2-8601-24FD490FEA0B}">
      <dsp:nvSpPr>
        <dsp:cNvPr id="0" name=""/>
        <dsp:cNvSpPr/>
      </dsp:nvSpPr>
      <dsp:spPr>
        <a:xfrm>
          <a:off x="1472908" y="0"/>
          <a:ext cx="4791468" cy="10441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174602" y="152905"/>
        <a:ext cx="3388080" cy="738292"/>
      </dsp:txXfrm>
    </dsp:sp>
    <dsp:sp modelId="{30ACCF20-27D3-4956-9235-0AC2F1A615CE}">
      <dsp:nvSpPr>
        <dsp:cNvPr id="0" name=""/>
        <dsp:cNvSpPr/>
      </dsp:nvSpPr>
      <dsp:spPr>
        <a:xfrm>
          <a:off x="6140770" y="2210"/>
          <a:ext cx="2429888" cy="1378939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Tahoma" pitchFamily="34" charset="0"/>
              <a:cs typeface="Times New Roman" pitchFamily="18" charset="0"/>
            </a:rPr>
            <a:t>5 342,3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+169,3</a:t>
          </a:r>
        </a:p>
      </dsp:txBody>
      <dsp:txXfrm>
        <a:off x="6485505" y="346945"/>
        <a:ext cx="2085153" cy="689469"/>
      </dsp:txXfrm>
    </dsp:sp>
    <dsp:sp modelId="{59816381-424F-479C-82FF-CDD16BF81213}">
      <dsp:nvSpPr>
        <dsp:cNvPr id="0" name=""/>
        <dsp:cNvSpPr/>
      </dsp:nvSpPr>
      <dsp:spPr>
        <a:xfrm>
          <a:off x="562932" y="3994209"/>
          <a:ext cx="1727688" cy="57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62932" y="3994209"/>
        <a:ext cx="1727688" cy="578629"/>
      </dsp:txXfrm>
    </dsp:sp>
    <dsp:sp modelId="{F4822B4D-F6E0-470C-AF29-61308333CE7C}">
      <dsp:nvSpPr>
        <dsp:cNvPr id="0" name=""/>
        <dsp:cNvSpPr/>
      </dsp:nvSpPr>
      <dsp:spPr>
        <a:xfrm>
          <a:off x="504186" y="4476842"/>
          <a:ext cx="1554919" cy="7099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151 595,8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+97 848,1</a:t>
          </a:r>
        </a:p>
      </dsp:txBody>
      <dsp:txXfrm>
        <a:off x="504186" y="4476842"/>
        <a:ext cx="1554919" cy="709942"/>
      </dsp:txXfrm>
    </dsp:sp>
    <dsp:sp modelId="{CFC4F7E7-44AC-4831-9A1C-FDC9B7AE0141}">
      <dsp:nvSpPr>
        <dsp:cNvPr id="0" name=""/>
        <dsp:cNvSpPr/>
      </dsp:nvSpPr>
      <dsp:spPr>
        <a:xfrm>
          <a:off x="2690960" y="3994209"/>
          <a:ext cx="1524287" cy="65972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>
        <a:off x="2690960" y="3994209"/>
        <a:ext cx="1524287" cy="659726"/>
      </dsp:txXfrm>
    </dsp:sp>
    <dsp:sp modelId="{BFF38B16-94CE-4BD1-BCF1-75B8A75A3C83}">
      <dsp:nvSpPr>
        <dsp:cNvPr id="0" name=""/>
        <dsp:cNvSpPr/>
      </dsp:nvSpPr>
      <dsp:spPr>
        <a:xfrm>
          <a:off x="2269801" y="4570273"/>
          <a:ext cx="1970301" cy="674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latin typeface="Times New Roman" pitchFamily="18" charset="0"/>
              <a:cs typeface="Times New Roman" pitchFamily="18" charset="0"/>
            </a:rPr>
            <a:t>241 865,4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-187 842,6</a:t>
          </a:r>
        </a:p>
      </dsp:txBody>
      <dsp:txXfrm>
        <a:off x="2269801" y="4570273"/>
        <a:ext cx="1970301" cy="674814"/>
      </dsp:txXfrm>
    </dsp:sp>
    <dsp:sp modelId="{6B41CE25-869A-4800-A667-4C93C6A34C0E}">
      <dsp:nvSpPr>
        <dsp:cNvPr id="0" name=""/>
        <dsp:cNvSpPr/>
      </dsp:nvSpPr>
      <dsp:spPr>
        <a:xfrm>
          <a:off x="4830513" y="3994209"/>
          <a:ext cx="1519001" cy="65248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>
        <a:off x="4830513" y="3994209"/>
        <a:ext cx="1519001" cy="652481"/>
      </dsp:txXfrm>
    </dsp:sp>
    <dsp:sp modelId="{683CD43B-8104-4180-B97C-5727F86D168C}">
      <dsp:nvSpPr>
        <dsp:cNvPr id="0" name=""/>
        <dsp:cNvSpPr/>
      </dsp:nvSpPr>
      <dsp:spPr>
        <a:xfrm>
          <a:off x="4340964" y="4546747"/>
          <a:ext cx="2070282" cy="733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1 676 068,6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+193 414,9</a:t>
          </a:r>
        </a:p>
      </dsp:txBody>
      <dsp:txXfrm>
        <a:off x="4340964" y="4546747"/>
        <a:ext cx="2070282" cy="733864"/>
      </dsp:txXfrm>
    </dsp:sp>
    <dsp:sp modelId="{37FB106B-7DF0-4BAE-A3F4-C3E82A201840}">
      <dsp:nvSpPr>
        <dsp:cNvPr id="0" name=""/>
        <dsp:cNvSpPr/>
      </dsp:nvSpPr>
      <dsp:spPr>
        <a:xfrm>
          <a:off x="811999" y="1810809"/>
          <a:ext cx="3778334" cy="14679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</a:p>
      </dsp:txBody>
      <dsp:txXfrm>
        <a:off x="1365323" y="2025780"/>
        <a:ext cx="2671686" cy="1037975"/>
      </dsp:txXfrm>
    </dsp:sp>
    <dsp:sp modelId="{9712C119-B891-413E-AABF-3644CC7D8A74}">
      <dsp:nvSpPr>
        <dsp:cNvPr id="0" name=""/>
        <dsp:cNvSpPr/>
      </dsp:nvSpPr>
      <dsp:spPr>
        <a:xfrm>
          <a:off x="4354549" y="1379036"/>
          <a:ext cx="2502845" cy="1611577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Tahoma" pitchFamily="34" charset="0"/>
              <a:cs typeface="Times New Roman" pitchFamily="18" charset="0"/>
            </a:rPr>
            <a:t>2 163 678,5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+126 114,2</a:t>
          </a:r>
        </a:p>
      </dsp:txBody>
      <dsp:txXfrm>
        <a:off x="4757443" y="1781930"/>
        <a:ext cx="2099951" cy="80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0.45851</cdr:x>
      <cdr:y>0.06754</cdr:y>
    </cdr:from>
    <cdr:to>
      <cdr:x>0.98397</cdr:x>
      <cdr:y>0.60817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DEBF41AC-3115-4F58-B80F-C52256ADD571}"/>
            </a:ext>
          </a:extLst>
        </cdr:cNvPr>
        <cdr:cNvSpPr/>
      </cdr:nvSpPr>
      <cdr:spPr>
        <a:xfrm xmlns:a="http://schemas.openxmlformats.org/drawingml/2006/main">
          <a:off x="3895602" y="359817"/>
          <a:ext cx="4464496" cy="28803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НДФЛ увеличение на 23,4 % или на 122 595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УСНО снижение на 4% или на 4 311,0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Патент увеличение в 3 раза или на 9 150,0 тыс. рублей</a:t>
          </a:r>
        </a:p>
        <a:p xmlns:a="http://schemas.openxmlformats.org/drawingml/2006/main">
          <a:r>
            <a:rPr lang="ru-RU" sz="1400" b="1" kern="120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Гос.пошлина</a:t>
          </a:r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увеличение на 68 % или на 9 525,0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Доходы от ПУ и КЗ увеличение 13,3% или на 11 203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ПЗНВ снижение на 30% или на 32 086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Доходы от использования имущества снижение на 18% или на 4 276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Доходы от продажи возросли в 3 раза или на 4 774 тыс. рублей</a:t>
          </a:r>
        </a:p>
        <a:p xmlns:a="http://schemas.openxmlformats.org/drawingml/2006/main">
          <a:endParaRPr lang="ru-RU" sz="1400" b="1" kern="1200" dirty="0"/>
        </a:p>
        <a:p xmlns:a="http://schemas.openxmlformats.org/drawingml/2006/main">
          <a:r>
            <a:rPr lang="ru-RU" kern="12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0.18337</cdr:x>
      <cdr:y>0.30119</cdr:y>
    </cdr:from>
    <cdr:to>
      <cdr:x>0.45005</cdr:x>
      <cdr:y>0.72484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84457" y="1800194"/>
          <a:ext cx="2304318" cy="253210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ts val="2200"/>
            </a:lnSpc>
          </a:pP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2200"/>
            </a:lnSpc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2 549 834 </a:t>
          </a:r>
        </a:p>
        <a:p xmlns:a="http://schemas.openxmlformats.org/drawingml/2006/main">
          <a:pPr algn="ctr">
            <a:lnSpc>
              <a:spcPts val="2200"/>
            </a:lnSpc>
          </a:pP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или 81,3% от объема расходов составляют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0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соц.сферы</a:t>
          </a: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>
            <a:lnSpc>
              <a:spcPts val="2900"/>
            </a:lnSpc>
          </a:pP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0.31304</cdr:x>
      <cdr:y>0.08702</cdr:y>
    </cdr:from>
    <cdr:to>
      <cdr:x>0.42347</cdr:x>
      <cdr:y>0.24489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0.45217</cdr:x>
      <cdr:y>0.19891</cdr:y>
    </cdr:from>
    <cdr:to>
      <cdr:x>0.5626</cdr:x>
      <cdr:y>0.35678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4441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0.1913</cdr:x>
      <cdr:y>0.13675</cdr:y>
    </cdr:from>
    <cdr:to>
      <cdr:x>0.30173</cdr:x>
      <cdr:y>0.33191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792088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0.39374</cdr:x>
      <cdr:y>0.14531</cdr:y>
    </cdr:from>
    <cdr:to>
      <cdr:x>0.44887</cdr:x>
      <cdr:y>0.30318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18234996" flipV="1">
          <a:off x="3031570" y="1070597"/>
          <a:ext cx="914400" cy="45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B43D50-1430-441B-8978-2C4C0A56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7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9D53B-F7DC-DC44-004E-F4F13DA08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41881C-29EA-CA98-0014-9FB910083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4D322-F850-A8FB-8C94-677B13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E59BB-90A8-431E-B010-BA19BD938DFA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25EB3-565A-F551-EE6E-99296861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69B0C-A202-77D8-8C65-918F9D68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27E28-ABE9-4DFF-80D1-8D36DCCCD44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70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E72C7-DBBD-6959-BD3E-01B7AC71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C1EC7B-6A7C-F76E-B809-AACAB3B3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F4CAE-B7A1-13C0-4BF8-8DA5A599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D55DF-B122-49BB-A24E-B9631DFA8285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1673E-9DED-5918-2A1E-B9994DFD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0E630-F023-D18D-B6C0-D2B9211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53A97-247C-4C56-93A4-0C01F936F0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640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4AC864-937E-F7E0-4037-E2435A71A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8E096E-9B55-81C5-657C-8DF092EB8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173F0-6F1D-1084-4E99-22B9769C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EDE0-9693-4014-A23E-43957911378A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5ABC0-77D3-904B-26BE-BC707FE7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4CF82-1FC1-E582-E56C-26F38036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985B-2767-4709-8F95-1A44307FD40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472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CD96-DA4D-D0EA-338B-C05B36F6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52D5D-23A6-69BC-8551-B6685B70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F4111-1BC8-E4C8-FD38-F7FB1B16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54DC1-4B70-4B48-89EB-9D353B4C3463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7DD07-4237-8614-D970-6681489B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8DFA7-3846-3DC4-C228-CAFB7EA0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C607-AF35-4481-9350-8638AFA67EF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475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476C5-8F53-DC2B-8E8A-5CCB8AE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500D7-6744-B8B3-3CCE-3DDCD55B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291F33-7AD8-59B4-8073-D3BD137C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00694-F398-44FC-8790-5673AC51DA73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BFFBB-A337-6903-2949-DC751308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C17F9-6605-5F91-809B-47AD0DE5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F3802-DA42-4F9B-8EF1-F62772571AC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000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EBE05-9349-85DC-68C5-2B7E5B3A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01BA2-3060-77DD-1019-F01FEEBB6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7A2F49-4E13-7F20-43D3-2A3186F76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E04C9-9DBF-978B-48E5-FA044FBD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0B08-222B-431B-BDD5-00675B8AA4EF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01B96-F855-EE6C-7A3F-81B827BB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94E26-F87E-7E0B-1EB5-F0D687A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D9D19-44E1-4178-A7AA-4D9CAF496B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709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371EC-E78E-3871-7393-2D194E36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902575-B44A-0A3A-F629-AF3EE2E3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207F5B-ABD1-4992-51D1-9CD58A0B5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D1C8E5-2E3F-D943-475C-9912137A3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04B78E-802B-07B7-F635-860D52404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1DA776-6926-00E6-7319-D1881236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7390-24F7-4899-9231-7400CE6FEC06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AAED90-5489-EF3D-F78B-3E922D37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DB304E-BF60-C026-15F4-699CEDDF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ED104-49D7-487F-A9CE-04BB3BF470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349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2AE3-C01C-C538-28B5-1CD5516F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5C1EAA-443C-6FD0-2FC9-7780EB06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A6319-00A7-474C-9353-6CE3C1F7611A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7AB76B-E1A9-BD9A-1F35-1DE2FC2A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6F3BD8-03E4-97B1-7121-0505B2A5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78780-9746-4478-BA39-181D3A780E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61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C05E6C-A7DB-13F5-FE59-21D9F337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B6F6C-5EE9-43C2-BA01-B99BEB360C90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5661B4-77EA-4BB0-977F-915422E5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C41404-131B-9F48-957C-0DC04F60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BA33-7FAA-4A64-A635-BE5B5C2C6E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66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DEB28-3411-6140-F501-A195359E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E6ACF-153B-34DB-BEAD-7153A2E8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B6384-2CAD-6BAA-2F6F-77C65B669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EF2A42-DD15-C988-5642-0E4FBCEA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79B2-ADC2-4F11-9262-09635D8EC5E0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39FBF-8A33-90B1-D705-E26313A5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D3FBA-DE24-0BAB-28AF-8A439DEB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EF78-635D-4493-9A93-EF40851D00B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80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2102B-8975-8397-3DA6-5CAA7060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358A70-1E4F-3972-F3ED-DA1FEA9B6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EACE60-CE99-5115-9A6D-B58C3FAC5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303019-C072-0B07-268A-D3DE39E9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B6F32-4E18-40F7-B47F-47887211345E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DB222C-F239-E628-5E07-E4EA67BC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9B4E8-760B-A4C8-EE80-D7AC0832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24B98-DFBE-467C-B5BA-4C177A538C0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707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4D8E3-0733-FBCB-DE1E-FC740F35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55AA8-62F7-CD4F-502B-7D7D5DFB0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573C4A-F63C-0699-95E8-0A4D7CD0F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17.06.2025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A3BC0-42C7-EB64-00CC-47E918FC7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9A5BD-C4DE-F1FE-D5B6-23EAB3B6A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427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4" r:id="rId1"/>
    <p:sldLayoutId id="2147486585" r:id="rId2"/>
    <p:sldLayoutId id="2147486586" r:id="rId3"/>
    <p:sldLayoutId id="2147486587" r:id="rId4"/>
    <p:sldLayoutId id="2147486588" r:id="rId5"/>
    <p:sldLayoutId id="2147486589" r:id="rId6"/>
    <p:sldLayoutId id="2147486590" r:id="rId7"/>
    <p:sldLayoutId id="2147486591" r:id="rId8"/>
    <p:sldLayoutId id="2147486592" r:id="rId9"/>
    <p:sldLayoutId id="2147486593" r:id="rId10"/>
    <p:sldLayoutId id="21474865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2762" cy="5688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Шелеховского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179512" y="188640"/>
            <a:ext cx="8820000" cy="647886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400 w 21600"/>
              <a:gd name="T25" fmla="*/ 5400 h 21600"/>
              <a:gd name="T26" fmla="*/ 16200 w 21600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lnTo>
                  <a:pt x="5400" y="540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" scaled="0"/>
            <a:tileRect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16632"/>
            <a:ext cx="884618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180" y="381082"/>
            <a:ext cx="79184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Шелеховского района за 2024 год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поселений Шелеховского района в 2023-2024 годах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710439"/>
              </p:ext>
            </p:extLst>
          </p:nvPr>
        </p:nvGraphicFramePr>
        <p:xfrm>
          <a:off x="971600" y="1684132"/>
          <a:ext cx="7634808" cy="3942029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4870854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8895131"/>
                    </a:ext>
                  </a:extLst>
                </a:gridCol>
                <a:gridCol w="878079">
                  <a:extLst>
                    <a:ext uri="{9D8B030D-6E8A-4147-A177-3AD203B41FA5}">
                      <a16:colId xmlns:a16="http://schemas.microsoft.com/office/drawing/2014/main" val="3497847194"/>
                    </a:ext>
                  </a:extLst>
                </a:gridCol>
                <a:gridCol w="850113">
                  <a:extLst>
                    <a:ext uri="{9D8B030D-6E8A-4147-A177-3AD203B41FA5}">
                      <a16:colId xmlns:a16="http://schemas.microsoft.com/office/drawing/2014/main" val="11575954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690875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39307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41814751"/>
                    </a:ext>
                  </a:extLst>
                </a:gridCol>
                <a:gridCol w="650032">
                  <a:extLst>
                    <a:ext uri="{9D8B030D-6E8A-4147-A177-3AD203B41FA5}">
                      <a16:colId xmlns:a16="http://schemas.microsoft.com/office/drawing/2014/main" val="103931719"/>
                    </a:ext>
                  </a:extLst>
                </a:gridCol>
              </a:tblGrid>
              <a:tr h="7416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2024/ 2023,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87661"/>
                  </a:ext>
                </a:extLst>
              </a:tr>
              <a:tr h="91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Иные МБТ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Дотация на выравнивание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МБТ по </a:t>
                      </a:r>
                      <a:r>
                        <a:rPr kumimoji="0" lang="ru-RU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обеспеч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 сбалансированности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93857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Шелеховское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10 221,2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14 535,6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59642"/>
                  </a:ext>
                </a:extLst>
              </a:tr>
              <a:tr h="210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Большелугское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34 549,7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34 549,7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28 234,4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29 042,4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951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Баклашинское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33 878,6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34 106,7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46693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Олхинское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21 836,4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21 836,4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22 909,0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22 909,0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33846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Подкаменское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12 890,5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12 890,5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13 159,1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15 260,1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11543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Шаманское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16 522,3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16 522,3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15 700,6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15 883,5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56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124 102,9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7 634,4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131 737,3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94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  <a:solidFill>
            <a:schemeClr val="accent4">
              <a:lumMod val="40000"/>
              <a:lumOff val="60000"/>
              <a:alpha val="98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000" b="1" dirty="0"/>
              <a:t>Исполнение расходной части бюджета в 2024 году по направлениям экономического содержания,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343913"/>
              </p:ext>
            </p:extLst>
          </p:nvPr>
        </p:nvGraphicFramePr>
        <p:xfrm>
          <a:off x="182277" y="1412776"/>
          <a:ext cx="8785225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720080"/>
          </a:xfrm>
          <a:gradFill>
            <a:gsLst>
              <a:gs pos="13000">
                <a:schemeClr val="accent6">
                  <a:lumMod val="40000"/>
                  <a:lumOff val="60000"/>
                </a:schemeClr>
              </a:gs>
              <a:gs pos="13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исполнение муниципальных программ за 2024 год, тыс. руб.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762570"/>
              </p:ext>
            </p:extLst>
          </p:nvPr>
        </p:nvGraphicFramePr>
        <p:xfrm>
          <a:off x="256348" y="836712"/>
          <a:ext cx="8856661" cy="599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94">
                  <a:extLst>
                    <a:ext uri="{9D8B030D-6E8A-4147-A177-3AD203B41FA5}">
                      <a16:colId xmlns:a16="http://schemas.microsoft.com/office/drawing/2014/main" val="3512060109"/>
                    </a:ext>
                  </a:extLst>
                </a:gridCol>
                <a:gridCol w="141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2023 г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2024 г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</a:t>
                      </a: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сферы образования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2 077 427,5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2 341 254,1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2 252 955,4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молодежной среды на территории Шелеховского района 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7 486,7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11 513,4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11 490,9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Шелеховского района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129 068,2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148 783,8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142 065,8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2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поддержки  для отдельных  категорий граждан Шелеховского района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2 973,6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2 999,4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2 999,3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системы спортивной подготовки в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Шелеховском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59 580,1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92 852,4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91 553,7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79684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комплексных мер безопасности на территории Шелеховского района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27 123,4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47 468,5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46 714,3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общественных инициатив в Шелеховском районе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285394818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механизмов управления развитием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344 773,7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348 896,2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348 396,9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механизмов управления муниципальным имуществом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24 937,3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32 183,0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30 775,7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коммунальной инфраструктуры и экологии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194 932,1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383 938,7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186 643,1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В РАМКАХ МУНИЦИПАЛЬНЫХ ПРОГРАММ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2 868 599,7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3 410 189,5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3 113 895,1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797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Шелеховского района за 2023-2024 годы,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4229447"/>
              </p:ext>
            </p:extLst>
          </p:nvPr>
        </p:nvGraphicFramePr>
        <p:xfrm>
          <a:off x="179388" y="1392238"/>
          <a:ext cx="8713094" cy="435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943579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64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2023 год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02636"/>
                  </a:ext>
                </a:extLst>
              </a:tr>
              <a:tr h="100964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Плановые показатели</a:t>
                      </a:r>
                    </a:p>
                    <a:p>
                      <a:pPr algn="ctr"/>
                      <a:endParaRPr lang="ru-RU" sz="20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5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2 906 359,7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3 219 274,8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3 158 337,9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6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2 883 964,6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3 432 009,3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3 135 270,0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27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(профицит)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22 395,1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-212 734,5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23 067,9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D5BAA-75A0-8B1C-721C-C73B52DA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397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Сведения об объемах муниципального долга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03333-618F-AE56-DC6C-4638319E31D5}"/>
              </a:ext>
            </a:extLst>
          </p:cNvPr>
          <p:cNvSpPr txBox="1"/>
          <p:nvPr/>
        </p:nvSpPr>
        <p:spPr>
          <a:xfrm>
            <a:off x="899592" y="2413338"/>
            <a:ext cx="51125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Bookman Old Style" panose="02050604050505020204" pitchFamily="18" charset="0"/>
              </a:rPr>
              <a:t>Муниципальный долг по состоянию на 01.01.2024 отсутствовал</a:t>
            </a:r>
          </a:p>
          <a:p>
            <a:pPr algn="just"/>
            <a:r>
              <a:rPr lang="ru-RU" sz="2400" dirty="0">
                <a:latin typeface="Bookman Old Style" panose="02050604050505020204" pitchFamily="18" charset="0"/>
              </a:rPr>
              <a:t>В течение 2024 года кредитные средства в бюджет Шелеховского района не привлекались.</a:t>
            </a:r>
          </a:p>
          <a:p>
            <a:pPr algn="just"/>
            <a:r>
              <a:rPr lang="ru-RU" sz="2400" dirty="0">
                <a:latin typeface="Bookman Old Style" panose="02050604050505020204" pitchFamily="18" charset="0"/>
              </a:rPr>
              <a:t>Муниципальный долг по состоянию на 01.01.2025 отсутствует.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C8F626-84AF-BAFD-F43B-33E13A56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068960"/>
            <a:ext cx="27584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88913"/>
            <a:ext cx="8784976" cy="64801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</a:t>
            </a:r>
            <a:r>
              <a:rPr lang="ru-RU" sz="7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за внимание !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Контактная информация для обратной связи: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Начальник финансового управления - Иванова Ольга Анатольевна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тел.: 8(39550) 5-33-39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649"/>
            <a:ext cx="8188325" cy="7200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показатели исполнения доходной части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Шелеховского района за 2024 год, тыс. руб.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4121147"/>
              </p:ext>
            </p:extLst>
          </p:nvPr>
        </p:nvGraphicFramePr>
        <p:xfrm>
          <a:off x="250824" y="1124744"/>
          <a:ext cx="8641655" cy="565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16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на 2024 год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за 2024 год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 от плана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117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Доходы всего, в том числе: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3 219 274,8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3 158 337,9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неналоговые, из них: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996 953,1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990 038,1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795 540,2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789 872,5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</a:t>
                      </a:r>
                    </a:p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201 412,9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200 165,6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472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2 222 321,7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2 168 299,8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59762" cy="504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исполнения доходной части бюджета Шелеховского района за 2023-2024 годы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999466"/>
              </p:ext>
            </p:extLst>
          </p:nvPr>
        </p:nvGraphicFramePr>
        <p:xfrm>
          <a:off x="250825" y="836713"/>
          <a:ext cx="8642350" cy="582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549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2024/2023,%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 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2 906 359,7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3 158 337,9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+ 251 978,2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</a:t>
                      </a:r>
                      <a:r>
                        <a:rPr lang="ru-RU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872 323,7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990 038,1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+117 714,4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14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652 439,2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789 872,5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121,1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+137 433,3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49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219 884,5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200 165,6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-19 718,9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  <a:p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2 034 036,0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2 168 299,8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+134 263,8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бюджета Шелеховского района за 2024 год, в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140769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40000"/>
                <a:lumOff val="60000"/>
              </a:schemeClr>
            </a:gs>
            <a:gs pos="68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 rot="10800000">
            <a:off x="6031561" y="5170834"/>
            <a:ext cx="1512168" cy="25202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79388" y="116632"/>
            <a:ext cx="8840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</a:p>
          <a:p>
            <a:pPr algn="ctr" eaLnBrk="1" hangingPunct="1"/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района (из других бюджетов бюджетной системы) в 2024 году,  в тыс. рублей</a:t>
            </a:r>
            <a:endParaRPr lang="ru-RU" altLang="ru-RU" sz="1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38569262"/>
              </p:ext>
            </p:extLst>
          </p:nvPr>
        </p:nvGraphicFramePr>
        <p:xfrm>
          <a:off x="179388" y="1194545"/>
          <a:ext cx="8570659" cy="547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553267"/>
              </p:ext>
            </p:extLst>
          </p:nvPr>
        </p:nvGraphicFramePr>
        <p:xfrm>
          <a:off x="3563888" y="188913"/>
          <a:ext cx="5408662" cy="6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7519"/>
            <a:ext cx="3168650" cy="59229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 целом расходы в 2024 году исполнены с приростом к 2023 году на 8,7% или на 251 305,4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2023 год – 2 883 964,6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2024 год –  3 135 270,0 тыс. рублей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503496"/>
              </p:ext>
            </p:extLst>
          </p:nvPr>
        </p:nvGraphicFramePr>
        <p:xfrm>
          <a:off x="395288" y="620713"/>
          <a:ext cx="8640762" cy="597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92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Шелеховского района в социальной сфере в 2024 году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4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/>
              <a:t>Расходы бюджета в 2023-2024 годах,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014588"/>
              </p:ext>
            </p:extLst>
          </p:nvPr>
        </p:nvGraphicFramePr>
        <p:xfrm>
          <a:off x="107950" y="908050"/>
          <a:ext cx="8928100" cy="6067756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63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2024/2023,%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 вопросы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229 487,3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258 507,5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10 406,4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11 127,4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58 783,5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80 454,4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105 587,1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88 124,9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23 872,8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4 836,2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2196084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2 167 134,8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2 380 196,6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50 157,0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49 190,5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24 795,6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25 408,2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культура и спорт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59 580,1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95 038,4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массовой информации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9 617,7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10 648,6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59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мун. долга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131 737,3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2 883 964,6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3 135 270,0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96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DF6D-608D-FBA1-D6B7-AA94BB57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F12A9895-A6AF-0D99-3407-3C20F53B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/>
              <a:t>Расходы бюджета в 2023-2024 годах, тыс. руб.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BB2489E-833E-6048-58F1-8CEBDF325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427730"/>
              </p:ext>
            </p:extLst>
          </p:nvPr>
        </p:nvGraphicFramePr>
        <p:xfrm>
          <a:off x="107950" y="908050"/>
          <a:ext cx="8928101" cy="2546111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131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29900692"/>
                    </a:ext>
                  </a:extLst>
                </a:gridCol>
                <a:gridCol w="1727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2024/2023,%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Образование, в т.ч.: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2 167 134,8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2 380 196,6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+213 061,8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746 783,7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842 323,7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+95 540,0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1 240 744,7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1 323 593,5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+82 848,8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образование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127 087,9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150 897,9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+23 810,0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3 481,2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3 530,4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+49,2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521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15477</TotalTime>
  <Words>1145</Words>
  <Application>Microsoft Office PowerPoint</Application>
  <PresentationFormat>Экран (4:3)</PresentationFormat>
  <Paragraphs>393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Bahnschrift SemiBold SemiConden</vt:lpstr>
      <vt:lpstr>Bookman Old Style</vt:lpstr>
      <vt:lpstr>Calibri</vt:lpstr>
      <vt:lpstr>Calibri Light</vt:lpstr>
      <vt:lpstr>Monotype Corsiva</vt:lpstr>
      <vt:lpstr>Tahoma</vt:lpstr>
      <vt:lpstr>Times New Roman</vt:lpstr>
      <vt:lpstr>Wingdings</vt:lpstr>
      <vt:lpstr>Тема Office</vt:lpstr>
      <vt:lpstr>Отчет об  исполнении  бюджета  Шелеховского  района за 2019 год</vt:lpstr>
      <vt:lpstr>  Основные показатели исполнения доходной части  бюджета Шелеховского района за 2024 год, тыс. руб.  </vt:lpstr>
      <vt:lpstr>  Динамика исполнения доходной части бюджета Шелеховского района за 2023-2024 годы </vt:lpstr>
      <vt:lpstr>Налоговые и неналоговые доходы бюджета Шелеховского района за 2024 год, в тыс. рублей</vt:lpstr>
      <vt:lpstr>Презентация PowerPoint</vt:lpstr>
      <vt:lpstr>Презентация PowerPoint</vt:lpstr>
      <vt:lpstr>Презентация PowerPoint</vt:lpstr>
      <vt:lpstr>Расходы бюджета в 2023-2024 годах, тыс. руб.</vt:lpstr>
      <vt:lpstr>Расходы бюджета в 2023-2024 годах, тыс. руб.</vt:lpstr>
      <vt:lpstr>Межбюджетные трансферты бюджетам поселений Шелеховского района в 2023-2024 годах тыс. рублей </vt:lpstr>
      <vt:lpstr> Исполнение расходной части бюджета в 2024 году по направлениям экономического содержания, млн. рублей</vt:lpstr>
      <vt:lpstr>Расходы на исполнение муниципальных программ за 2024 год, тыс. руб.</vt:lpstr>
      <vt:lpstr>Основные параметры исполнения бюджета Шелеховского района за 2023-2024 годы, тыс. рублей</vt:lpstr>
      <vt:lpstr>Сведения об объемах муниципального долга</vt:lpstr>
      <vt:lpstr>Презентация PowerPoint</vt:lpstr>
    </vt:vector>
  </TitlesOfParts>
  <Company>RIA Novosti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Таюрская Ольга Юрьевна</cp:lastModifiedBy>
  <cp:revision>1210</cp:revision>
  <cp:lastPrinted>2020-05-07T06:58:53Z</cp:lastPrinted>
  <dcterms:created xsi:type="dcterms:W3CDTF">2006-07-06T13:04:56Z</dcterms:created>
  <dcterms:modified xsi:type="dcterms:W3CDTF">2025-06-17T02:57:00Z</dcterms:modified>
  <cp:contentStatus/>
</cp:coreProperties>
</file>